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1" r:id="rId1"/>
    <p:sldMasterId id="2147483672" r:id="rId2"/>
  </p:sldMasterIdLst>
  <p:notesMasterIdLst>
    <p:notesMasterId r:id="rId114"/>
  </p:notesMasterIdLst>
  <p:sldIdLst>
    <p:sldId id="256" r:id="rId3"/>
    <p:sldId id="296" r:id="rId4"/>
    <p:sldId id="258" r:id="rId5"/>
    <p:sldId id="297" r:id="rId6"/>
    <p:sldId id="319" r:id="rId7"/>
    <p:sldId id="260" r:id="rId8"/>
    <p:sldId id="259" r:id="rId9"/>
    <p:sldId id="298" r:id="rId10"/>
    <p:sldId id="322" r:id="rId11"/>
    <p:sldId id="323" r:id="rId12"/>
    <p:sldId id="324" r:id="rId13"/>
    <p:sldId id="325" r:id="rId14"/>
    <p:sldId id="326" r:id="rId15"/>
    <p:sldId id="351" r:id="rId16"/>
    <p:sldId id="352" r:id="rId17"/>
    <p:sldId id="353" r:id="rId18"/>
    <p:sldId id="327" r:id="rId19"/>
    <p:sldId id="328" r:id="rId20"/>
    <p:sldId id="329" r:id="rId21"/>
    <p:sldId id="330" r:id="rId22"/>
    <p:sldId id="331" r:id="rId23"/>
    <p:sldId id="332" r:id="rId24"/>
    <p:sldId id="350" r:id="rId25"/>
    <p:sldId id="333" r:id="rId26"/>
    <p:sldId id="334" r:id="rId27"/>
    <p:sldId id="335" r:id="rId28"/>
    <p:sldId id="336" r:id="rId29"/>
    <p:sldId id="337" r:id="rId30"/>
    <p:sldId id="299" r:id="rId31"/>
    <p:sldId id="321" r:id="rId32"/>
    <p:sldId id="300" r:id="rId33"/>
    <p:sldId id="301" r:id="rId34"/>
    <p:sldId id="302" r:id="rId35"/>
    <p:sldId id="303" r:id="rId36"/>
    <p:sldId id="304" r:id="rId37"/>
    <p:sldId id="305" r:id="rId38"/>
    <p:sldId id="306" r:id="rId39"/>
    <p:sldId id="307" r:id="rId40"/>
    <p:sldId id="308" r:id="rId41"/>
    <p:sldId id="309" r:id="rId42"/>
    <p:sldId id="345" r:id="rId43"/>
    <p:sldId id="346" r:id="rId44"/>
    <p:sldId id="347" r:id="rId45"/>
    <p:sldId id="348" r:id="rId46"/>
    <p:sldId id="314" r:id="rId47"/>
    <p:sldId id="261" r:id="rId48"/>
    <p:sldId id="316" r:id="rId49"/>
    <p:sldId id="340" r:id="rId50"/>
    <p:sldId id="343" r:id="rId51"/>
    <p:sldId id="349" r:id="rId52"/>
    <p:sldId id="342" r:id="rId53"/>
    <p:sldId id="310" r:id="rId54"/>
    <p:sldId id="311" r:id="rId55"/>
    <p:sldId id="312" r:id="rId56"/>
    <p:sldId id="313" r:id="rId57"/>
    <p:sldId id="338" r:id="rId58"/>
    <p:sldId id="317" r:id="rId59"/>
    <p:sldId id="318" r:id="rId60"/>
    <p:sldId id="377" r:id="rId61"/>
    <p:sldId id="411" r:id="rId62"/>
    <p:sldId id="354" r:id="rId63"/>
    <p:sldId id="437" r:id="rId64"/>
    <p:sldId id="356" r:id="rId65"/>
    <p:sldId id="412" r:id="rId66"/>
    <p:sldId id="378" r:id="rId67"/>
    <p:sldId id="415" r:id="rId68"/>
    <p:sldId id="360" r:id="rId69"/>
    <p:sldId id="380" r:id="rId70"/>
    <p:sldId id="382" r:id="rId71"/>
    <p:sldId id="381" r:id="rId72"/>
    <p:sldId id="383" r:id="rId73"/>
    <p:sldId id="416" r:id="rId74"/>
    <p:sldId id="384" r:id="rId75"/>
    <p:sldId id="366" r:id="rId76"/>
    <p:sldId id="367" r:id="rId77"/>
    <p:sldId id="368" r:id="rId78"/>
    <p:sldId id="369" r:id="rId79"/>
    <p:sldId id="370" r:id="rId80"/>
    <p:sldId id="371" r:id="rId81"/>
    <p:sldId id="372" r:id="rId82"/>
    <p:sldId id="373" r:id="rId83"/>
    <p:sldId id="375" r:id="rId84"/>
    <p:sldId id="376" r:id="rId85"/>
    <p:sldId id="385" r:id="rId86"/>
    <p:sldId id="386" r:id="rId87"/>
    <p:sldId id="417" r:id="rId88"/>
    <p:sldId id="418" r:id="rId89"/>
    <p:sldId id="419" r:id="rId90"/>
    <p:sldId id="420" r:id="rId91"/>
    <p:sldId id="421" r:id="rId92"/>
    <p:sldId id="422" r:id="rId93"/>
    <p:sldId id="423" r:id="rId94"/>
    <p:sldId id="424" r:id="rId95"/>
    <p:sldId id="425" r:id="rId96"/>
    <p:sldId id="426" r:id="rId97"/>
    <p:sldId id="427" r:id="rId98"/>
    <p:sldId id="428" r:id="rId99"/>
    <p:sldId id="429" r:id="rId100"/>
    <p:sldId id="430" r:id="rId101"/>
    <p:sldId id="431" r:id="rId102"/>
    <p:sldId id="432" r:id="rId103"/>
    <p:sldId id="433" r:id="rId104"/>
    <p:sldId id="434" r:id="rId105"/>
    <p:sldId id="435" r:id="rId106"/>
    <p:sldId id="436" r:id="rId107"/>
    <p:sldId id="405" r:id="rId108"/>
    <p:sldId id="407" r:id="rId109"/>
    <p:sldId id="408" r:id="rId110"/>
    <p:sldId id="409" r:id="rId111"/>
    <p:sldId id="281" r:id="rId112"/>
    <p:sldId id="295" r:id="rId113"/>
  </p:sldIdLst>
  <p:sldSz cx="9144000" cy="5143500" type="screen16x9"/>
  <p:notesSz cx="6858000" cy="9144000"/>
  <p:embeddedFontLst>
    <p:embeddedFont>
      <p:font typeface="Gabriola" panose="04040605051002020D02" pitchFamily="82" charset="0"/>
      <p:regular r:id="rId115"/>
    </p:embeddedFont>
    <p:embeddedFont>
      <p:font typeface="Michroma" panose="020B0604020202020204" charset="0"/>
      <p:regular r:id="rId116"/>
    </p:embeddedFont>
    <p:embeddedFont>
      <p:font typeface="Nunito Light" pitchFamily="2" charset="0"/>
      <p:regular r:id="rId117"/>
      <p:italic r:id="rId118"/>
    </p:embeddedFont>
    <p:embeddedFont>
      <p:font typeface="Open Sans" panose="020B0606030504020204" pitchFamily="34" charset="0"/>
      <p:regular r:id="rId119"/>
      <p:bold r:id="rId120"/>
      <p:italic r:id="rId121"/>
      <p:boldItalic r:id="rId122"/>
    </p:embeddedFont>
    <p:embeddedFont>
      <p:font typeface="Open Sans Light" panose="020B0306030504020204" pitchFamily="34" charset="0"/>
      <p:regular r:id="rId123"/>
      <p:italic r:id="rId124"/>
    </p:embeddedFont>
    <p:embeddedFont>
      <p:font typeface="Proxima Nova" panose="020B0604020202020204" charset="0"/>
      <p:regular r:id="rId125"/>
      <p:bold r:id="rId126"/>
      <p:italic r:id="rId127"/>
      <p:boldItalic r:id="rId128"/>
    </p:embeddedFont>
    <p:embeddedFont>
      <p:font typeface="PT Sans" panose="020B0503020203020204" pitchFamily="34" charset="0"/>
      <p:regular r:id="rId129"/>
      <p:bold r:id="rId130"/>
      <p:italic r:id="rId131"/>
      <p:boldItalic r:id="rId1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583">
          <p15:clr>
            <a:srgbClr val="747775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63924E6-88C7-4C1A-AFCD-9916A7F2ABB0}">
  <a:tblStyle styleId="{163924E6-88C7-4C1A-AFCD-9916A7F2ABB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97B968B2-B80D-42A9-A77F-FF0823F7B322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0" d="100"/>
          <a:sy n="100" d="100"/>
        </p:scale>
        <p:origin x="912" y="72"/>
      </p:cViewPr>
      <p:guideLst>
        <p:guide orient="horz" pos="583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font" Target="fonts/font3.fntdata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63" Type="http://schemas.openxmlformats.org/officeDocument/2006/relationships/slide" Target="slides/slide61.xml"/><Relationship Id="rId84" Type="http://schemas.openxmlformats.org/officeDocument/2006/relationships/slide" Target="slides/slide82.xml"/><Relationship Id="rId16" Type="http://schemas.openxmlformats.org/officeDocument/2006/relationships/slide" Target="slides/slide14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font" Target="fonts/font9.fntdata"/><Relationship Id="rId128" Type="http://schemas.openxmlformats.org/officeDocument/2006/relationships/font" Target="fonts/font14.fntdata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18" Type="http://schemas.openxmlformats.org/officeDocument/2006/relationships/font" Target="fonts/font4.fntdata"/><Relationship Id="rId134" Type="http://schemas.openxmlformats.org/officeDocument/2006/relationships/viewProps" Target="viewProps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124" Type="http://schemas.openxmlformats.org/officeDocument/2006/relationships/font" Target="fonts/font10.fntdata"/><Relationship Id="rId129" Type="http://schemas.openxmlformats.org/officeDocument/2006/relationships/font" Target="fonts/font15.fntdata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notesMaster" Target="notesMasters/notesMaster1.xml"/><Relationship Id="rId119" Type="http://schemas.openxmlformats.org/officeDocument/2006/relationships/font" Target="fonts/font5.fntdata"/><Relationship Id="rId44" Type="http://schemas.openxmlformats.org/officeDocument/2006/relationships/slide" Target="slides/slide42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130" Type="http://schemas.openxmlformats.org/officeDocument/2006/relationships/font" Target="fonts/font16.fntdata"/><Relationship Id="rId135" Type="http://schemas.openxmlformats.org/officeDocument/2006/relationships/theme" Target="theme/theme1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font" Target="fonts/font6.fntdata"/><Relationship Id="rId125" Type="http://schemas.openxmlformats.org/officeDocument/2006/relationships/font" Target="fonts/font11.fntdata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font" Target="fonts/font1.fntdata"/><Relationship Id="rId131" Type="http://schemas.openxmlformats.org/officeDocument/2006/relationships/font" Target="fonts/font17.fntdata"/><Relationship Id="rId136" Type="http://schemas.openxmlformats.org/officeDocument/2006/relationships/tableStyles" Target="tableStyles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26" Type="http://schemas.openxmlformats.org/officeDocument/2006/relationships/font" Target="fonts/font12.fntdata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font" Target="fonts/font7.fntdata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font" Target="fonts/font2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font" Target="fonts/font18.fntdata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27" Type="http://schemas.openxmlformats.org/officeDocument/2006/relationships/font" Target="fonts/font13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font" Target="fonts/font8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26" Type="http://schemas.openxmlformats.org/officeDocument/2006/relationships/slide" Target="slides/slide24.xml"/><Relationship Id="rId47" Type="http://schemas.openxmlformats.org/officeDocument/2006/relationships/slide" Target="slides/slide45.xml"/><Relationship Id="rId68" Type="http://schemas.openxmlformats.org/officeDocument/2006/relationships/slide" Target="slides/slide66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7ed15347c3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27ed15347c3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92169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7ed15347c3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27ed15347c3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59297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80b07eb818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80b07eb818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13558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80b07eb818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80b07eb818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78260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7ed15347c3_0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7ed15347c3_0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76870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80b07eb818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80b07eb818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641768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80b07eb818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80b07eb818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12533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80b07eb818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80b07eb818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32860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80b07eb818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80b07eb818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90475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7ed15347c3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27ed15347c3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280b07eb818_0_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280b07eb818_0_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702684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7ed15347c3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27ed15347c3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482088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80b07eb818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80b07eb818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751769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80b07eb818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80b07eb818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772771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7ed15347c3_0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7ed15347c3_0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1187631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80b07eb818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80b07eb818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098572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7ed15347c3_0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7ed15347c3_0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929537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80b07eb818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80b07eb818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827711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80b07eb818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80b07eb818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2886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80b07eb818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80b07eb818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487661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7ed15347c3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27ed15347c3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89022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7ed15347c3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27ed15347c3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80b07eb818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80b07eb818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5006918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80b07eb818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80b07eb818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203645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80b07eb818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80b07eb818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657176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7ed15347c3_0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7ed15347c3_0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92791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80b07eb818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80b07eb818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384232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80b07eb818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80b07eb818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168878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80b07eb818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80b07eb818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384393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7ed15347c3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27ed15347c3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879581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80b07eb818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80b07eb818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582109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280c81b5855_1_137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280c81b5855_1_137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80b07eb818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80b07eb818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13" name="Google Shape;12213;g280c81b5855_1_273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14" name="Google Shape;12214;g280c81b5855_1_273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7ed15347c3_0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7ed15347c3_0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80b07eb818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80b07eb818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9254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80b07eb818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80b07eb818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40095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80b07eb818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80b07eb818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67260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80b07eb818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80b07eb818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74604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125" y="0"/>
            <a:ext cx="9144001" cy="5159000"/>
            <a:chOff x="125" y="0"/>
            <a:chExt cx="9144001" cy="5159000"/>
          </a:xfrm>
        </p:grpSpPr>
        <p:pic>
          <p:nvPicPr>
            <p:cNvPr id="10" name="Google Shape;10;p2"/>
            <p:cNvPicPr preferRelativeResize="0"/>
            <p:nvPr/>
          </p:nvPicPr>
          <p:blipFill>
            <a:blip r:embed="rId2">
              <a:alphaModFix amt="70000"/>
            </a:blip>
            <a:stretch>
              <a:fillRect/>
            </a:stretch>
          </p:blipFill>
          <p:spPr>
            <a:xfrm>
              <a:off x="125" y="0"/>
              <a:ext cx="9144000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" name="Google Shape;11;p2"/>
            <p:cNvPicPr preferRelativeResize="0"/>
            <p:nvPr/>
          </p:nvPicPr>
          <p:blipFill rotWithShape="1">
            <a:blip r:embed="rId3">
              <a:alphaModFix amt="70000"/>
            </a:blip>
            <a:srcRect l="-104" r="5469"/>
            <a:stretch/>
          </p:blipFill>
          <p:spPr>
            <a:xfrm>
              <a:off x="3708576" y="15500"/>
              <a:ext cx="543555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713225" y="787400"/>
            <a:ext cx="5331900" cy="272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4900" b="1">
                <a:latin typeface="Michroma"/>
                <a:ea typeface="Michroma"/>
                <a:cs typeface="Michroma"/>
                <a:sym typeface="Michrom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713225" y="3545325"/>
            <a:ext cx="5331900" cy="46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6_1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5"/>
          <p:cNvPicPr preferRelativeResize="0"/>
          <p:nvPr/>
        </p:nvPicPr>
        <p:blipFill rotWithShape="1">
          <a:blip r:embed="rId2">
            <a:alphaModFix amt="70000"/>
          </a:blip>
          <a:srcRect r="4379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5"/>
          <p:cNvSpPr txBox="1">
            <a:spLocks noGrp="1"/>
          </p:cNvSpPr>
          <p:nvPr>
            <p:ph type="title"/>
          </p:nvPr>
        </p:nvSpPr>
        <p:spPr>
          <a:xfrm>
            <a:off x="720000" y="470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5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9"/>
          <p:cNvGrpSpPr/>
          <p:nvPr/>
        </p:nvGrpSpPr>
        <p:grpSpPr>
          <a:xfrm>
            <a:off x="0" y="0"/>
            <a:ext cx="9144000" cy="5143511"/>
            <a:chOff x="0" y="0"/>
            <a:chExt cx="9144000" cy="5143511"/>
          </a:xfrm>
        </p:grpSpPr>
        <p:pic>
          <p:nvPicPr>
            <p:cNvPr id="137" name="Google Shape;137;p19"/>
            <p:cNvPicPr preferRelativeResize="0"/>
            <p:nvPr/>
          </p:nvPicPr>
          <p:blipFill>
            <a:blip r:embed="rId2">
              <a:alphaModFix amt="70000"/>
            </a:blip>
            <a:stretch>
              <a:fillRect/>
            </a:stretch>
          </p:blipFill>
          <p:spPr>
            <a:xfrm>
              <a:off x="0" y="0"/>
              <a:ext cx="9144000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8" name="Google Shape;138;p19"/>
            <p:cNvPicPr preferRelativeResize="0"/>
            <p:nvPr/>
          </p:nvPicPr>
          <p:blipFill rotWithShape="1">
            <a:blip r:embed="rId3">
              <a:alphaModFix amt="70000"/>
            </a:blip>
            <a:srcRect l="6188" t="-4659" r="39193" b="44613"/>
            <a:stretch/>
          </p:blipFill>
          <p:spPr>
            <a:xfrm rot="10800000" flipH="1">
              <a:off x="5550586" y="15136"/>
              <a:ext cx="3592677" cy="3537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9" name="Google Shape;139;p19"/>
            <p:cNvPicPr preferRelativeResize="0"/>
            <p:nvPr/>
          </p:nvPicPr>
          <p:blipFill rotWithShape="1">
            <a:blip r:embed="rId3">
              <a:alphaModFix amt="70000"/>
            </a:blip>
            <a:srcRect l="6188" t="-4659" r="39193" b="44613"/>
            <a:stretch/>
          </p:blipFill>
          <p:spPr>
            <a:xfrm flipH="1">
              <a:off x="11" y="1606511"/>
              <a:ext cx="3592677" cy="3537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0" name="Google Shape;140;p19"/>
          <p:cNvSpPr txBox="1">
            <a:spLocks noGrp="1"/>
          </p:cNvSpPr>
          <p:nvPr>
            <p:ph type="title" hasCustomPrompt="1"/>
          </p:nvPr>
        </p:nvSpPr>
        <p:spPr>
          <a:xfrm>
            <a:off x="2343900" y="1968650"/>
            <a:ext cx="44562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1" name="Google Shape;141;p19"/>
          <p:cNvSpPr txBox="1">
            <a:spLocks noGrp="1"/>
          </p:cNvSpPr>
          <p:nvPr>
            <p:ph type="subTitle" idx="1"/>
          </p:nvPr>
        </p:nvSpPr>
        <p:spPr>
          <a:xfrm>
            <a:off x="2343900" y="2667250"/>
            <a:ext cx="4456200" cy="50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 sz="16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 sz="16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 sz="16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 sz="16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 sz="16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 sz="16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142" name="Google Shape;142;p19"/>
          <p:cNvSpPr txBox="1">
            <a:spLocks noGrp="1"/>
          </p:cNvSpPr>
          <p:nvPr>
            <p:ph type="title" idx="2" hasCustomPrompt="1"/>
          </p:nvPr>
        </p:nvSpPr>
        <p:spPr>
          <a:xfrm>
            <a:off x="713161" y="546900"/>
            <a:ext cx="44562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3" name="Google Shape;143;p19"/>
          <p:cNvSpPr txBox="1">
            <a:spLocks noGrp="1"/>
          </p:cNvSpPr>
          <p:nvPr>
            <p:ph type="subTitle" idx="3"/>
          </p:nvPr>
        </p:nvSpPr>
        <p:spPr>
          <a:xfrm>
            <a:off x="713164" y="1245649"/>
            <a:ext cx="4456200" cy="50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 sz="16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 sz="16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 sz="16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 sz="16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 sz="16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 sz="16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144" name="Google Shape;144;p19"/>
          <p:cNvSpPr txBox="1">
            <a:spLocks noGrp="1"/>
          </p:cNvSpPr>
          <p:nvPr>
            <p:ph type="title" idx="4" hasCustomPrompt="1"/>
          </p:nvPr>
        </p:nvSpPr>
        <p:spPr>
          <a:xfrm>
            <a:off x="3974634" y="3390550"/>
            <a:ext cx="44562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5" name="Google Shape;145;p19"/>
          <p:cNvSpPr txBox="1">
            <a:spLocks noGrp="1"/>
          </p:cNvSpPr>
          <p:nvPr>
            <p:ph type="subTitle" idx="5"/>
          </p:nvPr>
        </p:nvSpPr>
        <p:spPr>
          <a:xfrm>
            <a:off x="3974639" y="4089000"/>
            <a:ext cx="4456200" cy="50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 sz="16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 sz="16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 sz="16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 sz="16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 sz="16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 sz="16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7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" name="Google Shape;154;p21"/>
          <p:cNvGrpSpPr/>
          <p:nvPr/>
        </p:nvGrpSpPr>
        <p:grpSpPr>
          <a:xfrm>
            <a:off x="0" y="0"/>
            <a:ext cx="9144000" cy="5143511"/>
            <a:chOff x="0" y="0"/>
            <a:chExt cx="9144000" cy="5143511"/>
          </a:xfrm>
        </p:grpSpPr>
        <p:pic>
          <p:nvPicPr>
            <p:cNvPr id="155" name="Google Shape;155;p21"/>
            <p:cNvPicPr preferRelativeResize="0"/>
            <p:nvPr/>
          </p:nvPicPr>
          <p:blipFill>
            <a:blip r:embed="rId2">
              <a:alphaModFix amt="70000"/>
            </a:blip>
            <a:stretch>
              <a:fillRect/>
            </a:stretch>
          </p:blipFill>
          <p:spPr>
            <a:xfrm rot="10800000" flipH="1">
              <a:off x="0" y="11"/>
              <a:ext cx="9144000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6" name="Google Shape;156;p21"/>
            <p:cNvPicPr preferRelativeResize="0"/>
            <p:nvPr/>
          </p:nvPicPr>
          <p:blipFill rotWithShape="1">
            <a:blip r:embed="rId3">
              <a:alphaModFix amt="70000"/>
            </a:blip>
            <a:srcRect l="6188" t="-4659" r="39193" b="44613"/>
            <a:stretch/>
          </p:blipFill>
          <p:spPr>
            <a:xfrm>
              <a:off x="5550586" y="1591375"/>
              <a:ext cx="3592677" cy="3537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" name="Google Shape;157;p21"/>
            <p:cNvPicPr preferRelativeResize="0"/>
            <p:nvPr/>
          </p:nvPicPr>
          <p:blipFill rotWithShape="1">
            <a:blip r:embed="rId3">
              <a:alphaModFix amt="70000"/>
            </a:blip>
            <a:srcRect l="6188" t="-4659" r="39193" b="44613"/>
            <a:stretch/>
          </p:blipFill>
          <p:spPr>
            <a:xfrm rot="10800000">
              <a:off x="11" y="0"/>
              <a:ext cx="3592677" cy="3537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7_1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9" name="Google Shape;159;p22"/>
          <p:cNvGrpSpPr/>
          <p:nvPr/>
        </p:nvGrpSpPr>
        <p:grpSpPr>
          <a:xfrm>
            <a:off x="-1" y="-19050"/>
            <a:ext cx="9144001" cy="5162551"/>
            <a:chOff x="-1" y="-19050"/>
            <a:chExt cx="9144001" cy="5162551"/>
          </a:xfrm>
        </p:grpSpPr>
        <p:pic>
          <p:nvPicPr>
            <p:cNvPr id="160" name="Google Shape;160;p22"/>
            <p:cNvPicPr preferRelativeResize="0"/>
            <p:nvPr/>
          </p:nvPicPr>
          <p:blipFill rotWithShape="1">
            <a:blip r:embed="rId2">
              <a:alphaModFix amt="70000"/>
            </a:blip>
            <a:srcRect r="3567"/>
            <a:stretch/>
          </p:blipFill>
          <p:spPr>
            <a:xfrm rot="5400000" flipH="1">
              <a:off x="1995487" y="-2014536"/>
              <a:ext cx="5153026" cy="91440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1" name="Google Shape;161;p22"/>
            <p:cNvPicPr preferRelativeResize="0"/>
            <p:nvPr/>
          </p:nvPicPr>
          <p:blipFill rotWithShape="1">
            <a:blip r:embed="rId3">
              <a:alphaModFix amt="60000"/>
            </a:blip>
            <a:srcRect l="5750" r="26836"/>
            <a:stretch/>
          </p:blipFill>
          <p:spPr>
            <a:xfrm rot="5400000" flipH="1">
              <a:off x="1990724" y="-866774"/>
              <a:ext cx="5162551" cy="6858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CUSTOM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5"/>
          <p:cNvSpPr txBox="1">
            <a:spLocks noGrp="1"/>
          </p:cNvSpPr>
          <p:nvPr>
            <p:ph type="title"/>
          </p:nvPr>
        </p:nvSpPr>
        <p:spPr>
          <a:xfrm>
            <a:off x="716775" y="510900"/>
            <a:ext cx="77106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oogle Shape;15;p3"/>
          <p:cNvGrpSpPr/>
          <p:nvPr/>
        </p:nvGrpSpPr>
        <p:grpSpPr>
          <a:xfrm>
            <a:off x="1" y="-1"/>
            <a:ext cx="9144124" cy="5143501"/>
            <a:chOff x="1" y="-1"/>
            <a:chExt cx="9144124" cy="5143501"/>
          </a:xfrm>
        </p:grpSpPr>
        <p:pic>
          <p:nvPicPr>
            <p:cNvPr id="16" name="Google Shape;16;p3"/>
            <p:cNvPicPr preferRelativeResize="0"/>
            <p:nvPr/>
          </p:nvPicPr>
          <p:blipFill>
            <a:blip r:embed="rId2">
              <a:alphaModFix amt="70000"/>
            </a:blip>
            <a:stretch>
              <a:fillRect/>
            </a:stretch>
          </p:blipFill>
          <p:spPr>
            <a:xfrm flipH="1">
              <a:off x="125" y="0"/>
              <a:ext cx="9144000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" name="Google Shape;17;p3"/>
            <p:cNvPicPr preferRelativeResize="0"/>
            <p:nvPr/>
          </p:nvPicPr>
          <p:blipFill rotWithShape="1">
            <a:blip r:embed="rId3">
              <a:alphaModFix amt="70000"/>
            </a:blip>
            <a:srcRect l="-8940" t="-357" r="8940" b="6266"/>
            <a:stretch/>
          </p:blipFill>
          <p:spPr>
            <a:xfrm rot="5400000" flipH="1">
              <a:off x="-403175" y="403175"/>
              <a:ext cx="5124451" cy="43180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4047175" y="2739888"/>
            <a:ext cx="43836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title" idx="2" hasCustomPrompt="1"/>
          </p:nvPr>
        </p:nvSpPr>
        <p:spPr>
          <a:xfrm>
            <a:off x="4047175" y="1561813"/>
            <a:ext cx="1977000" cy="1106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oogle Shape;28;p5"/>
          <p:cNvGrpSpPr/>
          <p:nvPr/>
        </p:nvGrpSpPr>
        <p:grpSpPr>
          <a:xfrm>
            <a:off x="0" y="-12702"/>
            <a:ext cx="9144000" cy="5156202"/>
            <a:chOff x="0" y="-12702"/>
            <a:chExt cx="9144000" cy="5156202"/>
          </a:xfrm>
        </p:grpSpPr>
        <p:pic>
          <p:nvPicPr>
            <p:cNvPr id="29" name="Google Shape;29;p5"/>
            <p:cNvPicPr preferRelativeResize="0"/>
            <p:nvPr/>
          </p:nvPicPr>
          <p:blipFill rotWithShape="1">
            <a:blip r:embed="rId2">
              <a:alphaModFix amt="70000"/>
            </a:blip>
            <a:srcRect r="14690"/>
            <a:stretch/>
          </p:blipFill>
          <p:spPr>
            <a:xfrm>
              <a:off x="0" y="0"/>
              <a:ext cx="9144000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" name="Google Shape;30;p5"/>
            <p:cNvPicPr preferRelativeResize="0"/>
            <p:nvPr/>
          </p:nvPicPr>
          <p:blipFill rotWithShape="1">
            <a:blip r:embed="rId3">
              <a:alphaModFix/>
            </a:blip>
            <a:srcRect l="6188" t="-4659" r="39193" b="44613"/>
            <a:stretch/>
          </p:blipFill>
          <p:spPr>
            <a:xfrm rot="-5400000">
              <a:off x="5579161" y="15136"/>
              <a:ext cx="3592677" cy="3537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1" name="Google Shape;31;p5"/>
          <p:cNvSpPr txBox="1">
            <a:spLocks noGrp="1"/>
          </p:cNvSpPr>
          <p:nvPr>
            <p:ph type="subTitle" idx="1"/>
          </p:nvPr>
        </p:nvSpPr>
        <p:spPr>
          <a:xfrm>
            <a:off x="4232674" y="2635449"/>
            <a:ext cx="2505600" cy="175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ubTitle" idx="2"/>
          </p:nvPr>
        </p:nvSpPr>
        <p:spPr>
          <a:xfrm>
            <a:off x="720000" y="2635449"/>
            <a:ext cx="2505600" cy="175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subTitle" idx="3"/>
          </p:nvPr>
        </p:nvSpPr>
        <p:spPr>
          <a:xfrm>
            <a:off x="720000" y="2274001"/>
            <a:ext cx="2505600" cy="43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ichroma"/>
              <a:buNone/>
              <a:defRPr sz="1600" b="1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ichroma"/>
              <a:buNone/>
              <a:defRPr sz="1800" b="1">
                <a:latin typeface="Michroma"/>
                <a:ea typeface="Michroma"/>
                <a:cs typeface="Michroma"/>
                <a:sym typeface="Michrom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ichroma"/>
              <a:buNone/>
              <a:defRPr sz="1800" b="1">
                <a:latin typeface="Michroma"/>
                <a:ea typeface="Michroma"/>
                <a:cs typeface="Michroma"/>
                <a:sym typeface="Michrom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ichroma"/>
              <a:buNone/>
              <a:defRPr sz="1800" b="1">
                <a:latin typeface="Michroma"/>
                <a:ea typeface="Michroma"/>
                <a:cs typeface="Michroma"/>
                <a:sym typeface="Michrom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ichroma"/>
              <a:buNone/>
              <a:defRPr sz="1800" b="1">
                <a:latin typeface="Michroma"/>
                <a:ea typeface="Michroma"/>
                <a:cs typeface="Michroma"/>
                <a:sym typeface="Michrom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ichroma"/>
              <a:buNone/>
              <a:defRPr sz="1800" b="1">
                <a:latin typeface="Michroma"/>
                <a:ea typeface="Michroma"/>
                <a:cs typeface="Michroma"/>
                <a:sym typeface="Michrom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ichroma"/>
              <a:buNone/>
              <a:defRPr sz="1800" b="1">
                <a:latin typeface="Michroma"/>
                <a:ea typeface="Michroma"/>
                <a:cs typeface="Michroma"/>
                <a:sym typeface="Michrom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ichroma"/>
              <a:buNone/>
              <a:defRPr sz="1800" b="1">
                <a:latin typeface="Michroma"/>
                <a:ea typeface="Michroma"/>
                <a:cs typeface="Michroma"/>
                <a:sym typeface="Michrom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ichroma"/>
              <a:buNone/>
              <a:defRPr sz="1800" b="1"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subTitle" idx="4"/>
          </p:nvPr>
        </p:nvSpPr>
        <p:spPr>
          <a:xfrm>
            <a:off x="4232675" y="2274001"/>
            <a:ext cx="2505600" cy="43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ichroma"/>
              <a:buNone/>
              <a:defRPr sz="1600" b="1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ichroma"/>
              <a:buNone/>
              <a:defRPr sz="1800" b="1">
                <a:latin typeface="Michroma"/>
                <a:ea typeface="Michroma"/>
                <a:cs typeface="Michroma"/>
                <a:sym typeface="Michrom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ichroma"/>
              <a:buNone/>
              <a:defRPr sz="1800" b="1">
                <a:latin typeface="Michroma"/>
                <a:ea typeface="Michroma"/>
                <a:cs typeface="Michroma"/>
                <a:sym typeface="Michrom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ichroma"/>
              <a:buNone/>
              <a:defRPr sz="1800" b="1">
                <a:latin typeface="Michroma"/>
                <a:ea typeface="Michroma"/>
                <a:cs typeface="Michroma"/>
                <a:sym typeface="Michrom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ichroma"/>
              <a:buNone/>
              <a:defRPr sz="1800" b="1">
                <a:latin typeface="Michroma"/>
                <a:ea typeface="Michroma"/>
                <a:cs typeface="Michroma"/>
                <a:sym typeface="Michrom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ichroma"/>
              <a:buNone/>
              <a:defRPr sz="1800" b="1">
                <a:latin typeface="Michroma"/>
                <a:ea typeface="Michroma"/>
                <a:cs typeface="Michroma"/>
                <a:sym typeface="Michrom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ichroma"/>
              <a:buNone/>
              <a:defRPr sz="1800" b="1">
                <a:latin typeface="Michroma"/>
                <a:ea typeface="Michroma"/>
                <a:cs typeface="Michroma"/>
                <a:sym typeface="Michrom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ichroma"/>
              <a:buNone/>
              <a:defRPr sz="1800" b="1">
                <a:latin typeface="Michroma"/>
                <a:ea typeface="Michroma"/>
                <a:cs typeface="Michroma"/>
                <a:sym typeface="Michrom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ichroma"/>
              <a:buNone/>
              <a:defRPr sz="1800" b="1"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title"/>
          </p:nvPr>
        </p:nvSpPr>
        <p:spPr>
          <a:xfrm>
            <a:off x="720000" y="470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7"/>
          <p:cNvGrpSpPr/>
          <p:nvPr/>
        </p:nvGrpSpPr>
        <p:grpSpPr>
          <a:xfrm>
            <a:off x="0" y="-12698"/>
            <a:ext cx="9144000" cy="5156198"/>
            <a:chOff x="0" y="-12698"/>
            <a:chExt cx="9144000" cy="5156198"/>
          </a:xfrm>
        </p:grpSpPr>
        <p:pic>
          <p:nvPicPr>
            <p:cNvPr id="43" name="Google Shape;43;p7"/>
            <p:cNvPicPr preferRelativeResize="0"/>
            <p:nvPr/>
          </p:nvPicPr>
          <p:blipFill rotWithShape="1">
            <a:blip r:embed="rId2">
              <a:alphaModFix amt="70000"/>
            </a:blip>
            <a:srcRect r="14690"/>
            <a:stretch/>
          </p:blipFill>
          <p:spPr>
            <a:xfrm flipH="1">
              <a:off x="0" y="0"/>
              <a:ext cx="9144000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" name="Google Shape;44;p7"/>
            <p:cNvPicPr preferRelativeResize="0"/>
            <p:nvPr/>
          </p:nvPicPr>
          <p:blipFill rotWithShape="1">
            <a:blip r:embed="rId3">
              <a:alphaModFix amt="80000"/>
            </a:blip>
            <a:srcRect l="4533" t="10932" r="43480" b="3326"/>
            <a:stretch/>
          </p:blipFill>
          <p:spPr>
            <a:xfrm rot="10800000">
              <a:off x="2" y="-12698"/>
              <a:ext cx="3492499" cy="515619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5" name="Google Shape;45;p7"/>
          <p:cNvSpPr txBox="1">
            <a:spLocks noGrp="1"/>
          </p:cNvSpPr>
          <p:nvPr>
            <p:ph type="title"/>
          </p:nvPr>
        </p:nvSpPr>
        <p:spPr>
          <a:xfrm flipH="1">
            <a:off x="4749300" y="673100"/>
            <a:ext cx="3681600" cy="105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subTitle" idx="1"/>
          </p:nvPr>
        </p:nvSpPr>
        <p:spPr>
          <a:xfrm flipH="1">
            <a:off x="4749300" y="1866025"/>
            <a:ext cx="3681600" cy="257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Char char="●"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>
            <a:spLocks noGrp="1"/>
          </p:cNvSpPr>
          <p:nvPr>
            <p:ph type="pic" idx="2"/>
          </p:nvPr>
        </p:nvSpPr>
        <p:spPr>
          <a:xfrm>
            <a:off x="713225" y="794525"/>
            <a:ext cx="3551700" cy="3554400"/>
          </a:xfrm>
          <a:prstGeom prst="ellipse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8"/>
          <p:cNvGrpSpPr/>
          <p:nvPr/>
        </p:nvGrpSpPr>
        <p:grpSpPr>
          <a:xfrm>
            <a:off x="0" y="-6348"/>
            <a:ext cx="9144002" cy="5156198"/>
            <a:chOff x="0" y="-6348"/>
            <a:chExt cx="9144002" cy="5156198"/>
          </a:xfrm>
        </p:grpSpPr>
        <p:pic>
          <p:nvPicPr>
            <p:cNvPr id="50" name="Google Shape;50;p8"/>
            <p:cNvPicPr preferRelativeResize="0"/>
            <p:nvPr/>
          </p:nvPicPr>
          <p:blipFill rotWithShape="1">
            <a:blip r:embed="rId2">
              <a:alphaModFix amt="70000"/>
            </a:blip>
            <a:srcRect r="14690"/>
            <a:stretch/>
          </p:blipFill>
          <p:spPr>
            <a:xfrm>
              <a:off x="0" y="0"/>
              <a:ext cx="9144000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" name="Google Shape;51;p8"/>
            <p:cNvPicPr preferRelativeResize="0"/>
            <p:nvPr/>
          </p:nvPicPr>
          <p:blipFill rotWithShape="1">
            <a:blip r:embed="rId3">
              <a:alphaModFix amt="80000"/>
            </a:blip>
            <a:srcRect l="101" t="10932" r="55946" b="3326"/>
            <a:stretch/>
          </p:blipFill>
          <p:spPr>
            <a:xfrm rot="10800000" flipH="1">
              <a:off x="6191250" y="-6348"/>
              <a:ext cx="2952752" cy="515619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2" name="Google Shape;52;p8"/>
          <p:cNvSpPr txBox="1">
            <a:spLocks noGrp="1"/>
          </p:cNvSpPr>
          <p:nvPr>
            <p:ph type="title"/>
          </p:nvPr>
        </p:nvSpPr>
        <p:spPr>
          <a:xfrm>
            <a:off x="713225" y="1177650"/>
            <a:ext cx="6144900" cy="278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oogle Shape;54;p9"/>
          <p:cNvGrpSpPr/>
          <p:nvPr/>
        </p:nvGrpSpPr>
        <p:grpSpPr>
          <a:xfrm>
            <a:off x="0" y="-12702"/>
            <a:ext cx="9144000" cy="5156202"/>
            <a:chOff x="0" y="-12702"/>
            <a:chExt cx="9144000" cy="5156202"/>
          </a:xfrm>
        </p:grpSpPr>
        <p:pic>
          <p:nvPicPr>
            <p:cNvPr id="55" name="Google Shape;55;p9"/>
            <p:cNvPicPr preferRelativeResize="0"/>
            <p:nvPr/>
          </p:nvPicPr>
          <p:blipFill rotWithShape="1">
            <a:blip r:embed="rId2">
              <a:alphaModFix amt="70000"/>
            </a:blip>
            <a:srcRect r="14690"/>
            <a:stretch/>
          </p:blipFill>
          <p:spPr>
            <a:xfrm flipH="1">
              <a:off x="0" y="0"/>
              <a:ext cx="9144000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" name="Google Shape;56;p9"/>
            <p:cNvPicPr preferRelativeResize="0"/>
            <p:nvPr/>
          </p:nvPicPr>
          <p:blipFill rotWithShape="1">
            <a:blip r:embed="rId3">
              <a:alphaModFix/>
            </a:blip>
            <a:srcRect l="6188" t="6959" r="39193" b="32995"/>
            <a:stretch/>
          </p:blipFill>
          <p:spPr>
            <a:xfrm rot="5400000" flipH="1">
              <a:off x="-27838" y="15136"/>
              <a:ext cx="3592677" cy="3537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7" name="Google Shape;57;p9"/>
          <p:cNvSpPr txBox="1">
            <a:spLocks noGrp="1"/>
          </p:cNvSpPr>
          <p:nvPr>
            <p:ph type="title"/>
          </p:nvPr>
        </p:nvSpPr>
        <p:spPr>
          <a:xfrm>
            <a:off x="4304100" y="1169250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1pPr>
            <a:lvl2pPr lvl="1" algn="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subTitle" idx="1"/>
          </p:nvPr>
        </p:nvSpPr>
        <p:spPr>
          <a:xfrm>
            <a:off x="4304100" y="2739150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0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61" name="Google Shape;61;p10"/>
          <p:cNvSpPr txBox="1">
            <a:spLocks noGrp="1"/>
          </p:cNvSpPr>
          <p:nvPr>
            <p:ph type="title"/>
          </p:nvPr>
        </p:nvSpPr>
        <p:spPr>
          <a:xfrm>
            <a:off x="720000" y="470425"/>
            <a:ext cx="7704000" cy="5727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3"/>
          <p:cNvGrpSpPr/>
          <p:nvPr/>
        </p:nvGrpSpPr>
        <p:grpSpPr>
          <a:xfrm>
            <a:off x="0" y="-12698"/>
            <a:ext cx="9144000" cy="5156198"/>
            <a:chOff x="0" y="-12698"/>
            <a:chExt cx="9144000" cy="5156198"/>
          </a:xfrm>
        </p:grpSpPr>
        <p:pic>
          <p:nvPicPr>
            <p:cNvPr id="71" name="Google Shape;71;p13"/>
            <p:cNvPicPr preferRelativeResize="0"/>
            <p:nvPr/>
          </p:nvPicPr>
          <p:blipFill rotWithShape="1">
            <a:blip r:embed="rId2">
              <a:alphaModFix amt="70000"/>
            </a:blip>
            <a:srcRect r="14690"/>
            <a:stretch/>
          </p:blipFill>
          <p:spPr>
            <a:xfrm>
              <a:off x="0" y="0"/>
              <a:ext cx="9144000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" name="Google Shape;72;p13"/>
            <p:cNvPicPr preferRelativeResize="0"/>
            <p:nvPr/>
          </p:nvPicPr>
          <p:blipFill rotWithShape="1">
            <a:blip r:embed="rId3">
              <a:alphaModFix amt="80000"/>
            </a:blip>
            <a:srcRect l="4533" t="10932" r="43480" b="3326"/>
            <a:stretch/>
          </p:blipFill>
          <p:spPr>
            <a:xfrm rot="10800000" flipH="1">
              <a:off x="5651500" y="-12698"/>
              <a:ext cx="3492499" cy="515619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3" name="Google Shape;73;p13"/>
          <p:cNvSpPr txBox="1">
            <a:spLocks noGrp="1"/>
          </p:cNvSpPr>
          <p:nvPr>
            <p:ph type="title"/>
          </p:nvPr>
        </p:nvSpPr>
        <p:spPr>
          <a:xfrm>
            <a:off x="720000" y="470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3"/>
          <p:cNvSpPr txBox="1">
            <a:spLocks noGrp="1"/>
          </p:cNvSpPr>
          <p:nvPr>
            <p:ph type="title" idx="2" hasCustomPrompt="1"/>
          </p:nvPr>
        </p:nvSpPr>
        <p:spPr>
          <a:xfrm>
            <a:off x="720004" y="1511300"/>
            <a:ext cx="1299300" cy="506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8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Michroma"/>
              <a:buNone/>
              <a:defRPr sz="3000" b="1">
                <a:latin typeface="Michroma"/>
                <a:ea typeface="Michroma"/>
                <a:cs typeface="Michroma"/>
                <a:sym typeface="Michrom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Michroma"/>
              <a:buNone/>
              <a:defRPr sz="3000" b="1">
                <a:latin typeface="Michroma"/>
                <a:ea typeface="Michroma"/>
                <a:cs typeface="Michroma"/>
                <a:sym typeface="Michrom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Michroma"/>
              <a:buNone/>
              <a:defRPr sz="3000" b="1">
                <a:latin typeface="Michroma"/>
                <a:ea typeface="Michroma"/>
                <a:cs typeface="Michroma"/>
                <a:sym typeface="Michrom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Michroma"/>
              <a:buNone/>
              <a:defRPr sz="3000" b="1">
                <a:latin typeface="Michroma"/>
                <a:ea typeface="Michroma"/>
                <a:cs typeface="Michroma"/>
                <a:sym typeface="Michrom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Michroma"/>
              <a:buNone/>
              <a:defRPr sz="3000" b="1">
                <a:latin typeface="Michroma"/>
                <a:ea typeface="Michroma"/>
                <a:cs typeface="Michroma"/>
                <a:sym typeface="Michrom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Michroma"/>
              <a:buNone/>
              <a:defRPr sz="3000" b="1">
                <a:latin typeface="Michroma"/>
                <a:ea typeface="Michroma"/>
                <a:cs typeface="Michroma"/>
                <a:sym typeface="Michrom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Michroma"/>
              <a:buNone/>
              <a:defRPr sz="3000" b="1">
                <a:latin typeface="Michroma"/>
                <a:ea typeface="Michroma"/>
                <a:cs typeface="Michroma"/>
                <a:sym typeface="Michrom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Michroma"/>
              <a:buNone/>
              <a:defRPr sz="3000" b="1"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r>
              <a:t>xx%</a:t>
            </a:r>
          </a:p>
        </p:txBody>
      </p:sp>
      <p:sp>
        <p:nvSpPr>
          <p:cNvPr id="75" name="Google Shape;75;p13"/>
          <p:cNvSpPr txBox="1">
            <a:spLocks noGrp="1"/>
          </p:cNvSpPr>
          <p:nvPr>
            <p:ph type="title" idx="3" hasCustomPrompt="1"/>
          </p:nvPr>
        </p:nvSpPr>
        <p:spPr>
          <a:xfrm>
            <a:off x="720004" y="3097107"/>
            <a:ext cx="1299300" cy="506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8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Michroma"/>
              <a:buNone/>
              <a:defRPr sz="3000" b="1">
                <a:latin typeface="Michroma"/>
                <a:ea typeface="Michroma"/>
                <a:cs typeface="Michroma"/>
                <a:sym typeface="Michrom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Michroma"/>
              <a:buNone/>
              <a:defRPr sz="3000" b="1">
                <a:latin typeface="Michroma"/>
                <a:ea typeface="Michroma"/>
                <a:cs typeface="Michroma"/>
                <a:sym typeface="Michrom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Michroma"/>
              <a:buNone/>
              <a:defRPr sz="3000" b="1">
                <a:latin typeface="Michroma"/>
                <a:ea typeface="Michroma"/>
                <a:cs typeface="Michroma"/>
                <a:sym typeface="Michrom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Michroma"/>
              <a:buNone/>
              <a:defRPr sz="3000" b="1">
                <a:latin typeface="Michroma"/>
                <a:ea typeface="Michroma"/>
                <a:cs typeface="Michroma"/>
                <a:sym typeface="Michrom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Michroma"/>
              <a:buNone/>
              <a:defRPr sz="3000" b="1">
                <a:latin typeface="Michroma"/>
                <a:ea typeface="Michroma"/>
                <a:cs typeface="Michroma"/>
                <a:sym typeface="Michrom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Michroma"/>
              <a:buNone/>
              <a:defRPr sz="3000" b="1">
                <a:latin typeface="Michroma"/>
                <a:ea typeface="Michroma"/>
                <a:cs typeface="Michroma"/>
                <a:sym typeface="Michrom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Michroma"/>
              <a:buNone/>
              <a:defRPr sz="3000" b="1">
                <a:latin typeface="Michroma"/>
                <a:ea typeface="Michroma"/>
                <a:cs typeface="Michroma"/>
                <a:sym typeface="Michrom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Michroma"/>
              <a:buNone/>
              <a:defRPr sz="3000" b="1"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r>
              <a:t>xx%</a:t>
            </a:r>
          </a:p>
        </p:txBody>
      </p:sp>
      <p:sp>
        <p:nvSpPr>
          <p:cNvPr id="76" name="Google Shape;76;p13"/>
          <p:cNvSpPr txBox="1">
            <a:spLocks noGrp="1"/>
          </p:cNvSpPr>
          <p:nvPr>
            <p:ph type="title" idx="4" hasCustomPrompt="1"/>
          </p:nvPr>
        </p:nvSpPr>
        <p:spPr>
          <a:xfrm>
            <a:off x="3188400" y="1511309"/>
            <a:ext cx="1296900" cy="506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8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Michroma"/>
              <a:buNone/>
              <a:defRPr sz="3000" b="1">
                <a:latin typeface="Michroma"/>
                <a:ea typeface="Michroma"/>
                <a:cs typeface="Michroma"/>
                <a:sym typeface="Michrom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Michroma"/>
              <a:buNone/>
              <a:defRPr sz="3000" b="1">
                <a:latin typeface="Michroma"/>
                <a:ea typeface="Michroma"/>
                <a:cs typeface="Michroma"/>
                <a:sym typeface="Michrom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Michroma"/>
              <a:buNone/>
              <a:defRPr sz="3000" b="1">
                <a:latin typeface="Michroma"/>
                <a:ea typeface="Michroma"/>
                <a:cs typeface="Michroma"/>
                <a:sym typeface="Michrom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Michroma"/>
              <a:buNone/>
              <a:defRPr sz="3000" b="1">
                <a:latin typeface="Michroma"/>
                <a:ea typeface="Michroma"/>
                <a:cs typeface="Michroma"/>
                <a:sym typeface="Michrom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Michroma"/>
              <a:buNone/>
              <a:defRPr sz="3000" b="1">
                <a:latin typeface="Michroma"/>
                <a:ea typeface="Michroma"/>
                <a:cs typeface="Michroma"/>
                <a:sym typeface="Michrom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Michroma"/>
              <a:buNone/>
              <a:defRPr sz="3000" b="1">
                <a:latin typeface="Michroma"/>
                <a:ea typeface="Michroma"/>
                <a:cs typeface="Michroma"/>
                <a:sym typeface="Michrom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Michroma"/>
              <a:buNone/>
              <a:defRPr sz="3000" b="1">
                <a:latin typeface="Michroma"/>
                <a:ea typeface="Michroma"/>
                <a:cs typeface="Michroma"/>
                <a:sym typeface="Michrom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Michroma"/>
              <a:buNone/>
              <a:defRPr sz="3000" b="1"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3"/>
          <p:cNvSpPr txBox="1">
            <a:spLocks noGrp="1"/>
          </p:cNvSpPr>
          <p:nvPr>
            <p:ph type="title" idx="5" hasCustomPrompt="1"/>
          </p:nvPr>
        </p:nvSpPr>
        <p:spPr>
          <a:xfrm>
            <a:off x="3188400" y="3097101"/>
            <a:ext cx="1296900" cy="506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8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Michroma"/>
              <a:buNone/>
              <a:defRPr sz="3000" b="1">
                <a:latin typeface="Michroma"/>
                <a:ea typeface="Michroma"/>
                <a:cs typeface="Michroma"/>
                <a:sym typeface="Michrom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Michroma"/>
              <a:buNone/>
              <a:defRPr sz="3000" b="1">
                <a:latin typeface="Michroma"/>
                <a:ea typeface="Michroma"/>
                <a:cs typeface="Michroma"/>
                <a:sym typeface="Michrom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Michroma"/>
              <a:buNone/>
              <a:defRPr sz="3000" b="1">
                <a:latin typeface="Michroma"/>
                <a:ea typeface="Michroma"/>
                <a:cs typeface="Michroma"/>
                <a:sym typeface="Michrom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Michroma"/>
              <a:buNone/>
              <a:defRPr sz="3000" b="1">
                <a:latin typeface="Michroma"/>
                <a:ea typeface="Michroma"/>
                <a:cs typeface="Michroma"/>
                <a:sym typeface="Michrom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Michroma"/>
              <a:buNone/>
              <a:defRPr sz="3000" b="1">
                <a:latin typeface="Michroma"/>
                <a:ea typeface="Michroma"/>
                <a:cs typeface="Michroma"/>
                <a:sym typeface="Michrom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Michroma"/>
              <a:buNone/>
              <a:defRPr sz="3000" b="1">
                <a:latin typeface="Michroma"/>
                <a:ea typeface="Michroma"/>
                <a:cs typeface="Michroma"/>
                <a:sym typeface="Michrom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Michroma"/>
              <a:buNone/>
              <a:defRPr sz="3000" b="1">
                <a:latin typeface="Michroma"/>
                <a:ea typeface="Michroma"/>
                <a:cs typeface="Michroma"/>
                <a:sym typeface="Michrom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Michroma"/>
              <a:buNone/>
              <a:defRPr sz="3000" b="1"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3"/>
          <p:cNvSpPr txBox="1">
            <a:spLocks noGrp="1"/>
          </p:cNvSpPr>
          <p:nvPr>
            <p:ph type="title" idx="6" hasCustomPrompt="1"/>
          </p:nvPr>
        </p:nvSpPr>
        <p:spPr>
          <a:xfrm>
            <a:off x="5654396" y="1511309"/>
            <a:ext cx="1296900" cy="506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8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Michroma"/>
              <a:buNone/>
              <a:defRPr sz="3000" b="1">
                <a:latin typeface="Michroma"/>
                <a:ea typeface="Michroma"/>
                <a:cs typeface="Michroma"/>
                <a:sym typeface="Michrom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Michroma"/>
              <a:buNone/>
              <a:defRPr sz="3000" b="1">
                <a:latin typeface="Michroma"/>
                <a:ea typeface="Michroma"/>
                <a:cs typeface="Michroma"/>
                <a:sym typeface="Michrom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Michroma"/>
              <a:buNone/>
              <a:defRPr sz="3000" b="1">
                <a:latin typeface="Michroma"/>
                <a:ea typeface="Michroma"/>
                <a:cs typeface="Michroma"/>
                <a:sym typeface="Michrom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Michroma"/>
              <a:buNone/>
              <a:defRPr sz="3000" b="1">
                <a:latin typeface="Michroma"/>
                <a:ea typeface="Michroma"/>
                <a:cs typeface="Michroma"/>
                <a:sym typeface="Michrom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Michroma"/>
              <a:buNone/>
              <a:defRPr sz="3000" b="1">
                <a:latin typeface="Michroma"/>
                <a:ea typeface="Michroma"/>
                <a:cs typeface="Michroma"/>
                <a:sym typeface="Michrom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Michroma"/>
              <a:buNone/>
              <a:defRPr sz="3000" b="1">
                <a:latin typeface="Michroma"/>
                <a:ea typeface="Michroma"/>
                <a:cs typeface="Michroma"/>
                <a:sym typeface="Michrom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Michroma"/>
              <a:buNone/>
              <a:defRPr sz="3000" b="1">
                <a:latin typeface="Michroma"/>
                <a:ea typeface="Michroma"/>
                <a:cs typeface="Michroma"/>
                <a:sym typeface="Michrom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Michroma"/>
              <a:buNone/>
              <a:defRPr sz="3000" b="1"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r>
              <a:t>xx%</a:t>
            </a:r>
          </a:p>
        </p:txBody>
      </p:sp>
      <p:sp>
        <p:nvSpPr>
          <p:cNvPr id="79" name="Google Shape;79;p13"/>
          <p:cNvSpPr txBox="1">
            <a:spLocks noGrp="1"/>
          </p:cNvSpPr>
          <p:nvPr>
            <p:ph type="title" idx="7" hasCustomPrompt="1"/>
          </p:nvPr>
        </p:nvSpPr>
        <p:spPr>
          <a:xfrm>
            <a:off x="5654396" y="3097101"/>
            <a:ext cx="1296900" cy="506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8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Michroma"/>
              <a:buNone/>
              <a:defRPr sz="3000" b="1">
                <a:latin typeface="Michroma"/>
                <a:ea typeface="Michroma"/>
                <a:cs typeface="Michroma"/>
                <a:sym typeface="Michrom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Michroma"/>
              <a:buNone/>
              <a:defRPr sz="3000" b="1">
                <a:latin typeface="Michroma"/>
                <a:ea typeface="Michroma"/>
                <a:cs typeface="Michroma"/>
                <a:sym typeface="Michrom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Michroma"/>
              <a:buNone/>
              <a:defRPr sz="3000" b="1">
                <a:latin typeface="Michroma"/>
                <a:ea typeface="Michroma"/>
                <a:cs typeface="Michroma"/>
                <a:sym typeface="Michrom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Michroma"/>
              <a:buNone/>
              <a:defRPr sz="3000" b="1">
                <a:latin typeface="Michroma"/>
                <a:ea typeface="Michroma"/>
                <a:cs typeface="Michroma"/>
                <a:sym typeface="Michrom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Michroma"/>
              <a:buNone/>
              <a:defRPr sz="3000" b="1">
                <a:latin typeface="Michroma"/>
                <a:ea typeface="Michroma"/>
                <a:cs typeface="Michroma"/>
                <a:sym typeface="Michrom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Michroma"/>
              <a:buNone/>
              <a:defRPr sz="3000" b="1">
                <a:latin typeface="Michroma"/>
                <a:ea typeface="Michroma"/>
                <a:cs typeface="Michroma"/>
                <a:sym typeface="Michrom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Michroma"/>
              <a:buNone/>
              <a:defRPr sz="3000" b="1">
                <a:latin typeface="Michroma"/>
                <a:ea typeface="Michroma"/>
                <a:cs typeface="Michroma"/>
                <a:sym typeface="Michrom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Michroma"/>
              <a:buNone/>
              <a:defRPr sz="3000" b="1"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r>
              <a:t>xx%</a:t>
            </a:r>
          </a:p>
        </p:txBody>
      </p:sp>
      <p:sp>
        <p:nvSpPr>
          <p:cNvPr id="80" name="Google Shape;80;p13"/>
          <p:cNvSpPr txBox="1">
            <a:spLocks noGrp="1"/>
          </p:cNvSpPr>
          <p:nvPr>
            <p:ph type="subTitle" idx="1"/>
          </p:nvPr>
        </p:nvSpPr>
        <p:spPr>
          <a:xfrm>
            <a:off x="720004" y="2001376"/>
            <a:ext cx="22398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1600" b="1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 b="1">
                <a:latin typeface="Michroma"/>
                <a:ea typeface="Michroma"/>
                <a:cs typeface="Michroma"/>
                <a:sym typeface="Michrom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 b="1">
                <a:latin typeface="Michroma"/>
                <a:ea typeface="Michroma"/>
                <a:cs typeface="Michroma"/>
                <a:sym typeface="Michrom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 b="1">
                <a:latin typeface="Michroma"/>
                <a:ea typeface="Michroma"/>
                <a:cs typeface="Michroma"/>
                <a:sym typeface="Michrom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 b="1">
                <a:latin typeface="Michroma"/>
                <a:ea typeface="Michroma"/>
                <a:cs typeface="Michroma"/>
                <a:sym typeface="Michrom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 b="1">
                <a:latin typeface="Michroma"/>
                <a:ea typeface="Michroma"/>
                <a:cs typeface="Michroma"/>
                <a:sym typeface="Michrom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 b="1">
                <a:latin typeface="Michroma"/>
                <a:ea typeface="Michroma"/>
                <a:cs typeface="Michroma"/>
                <a:sym typeface="Michrom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 b="1">
                <a:latin typeface="Michroma"/>
                <a:ea typeface="Michroma"/>
                <a:cs typeface="Michroma"/>
                <a:sym typeface="Michrom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 b="1"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endParaRPr/>
          </a:p>
        </p:txBody>
      </p:sp>
      <p:sp>
        <p:nvSpPr>
          <p:cNvPr id="81" name="Google Shape;81;p13"/>
          <p:cNvSpPr txBox="1">
            <a:spLocks noGrp="1"/>
          </p:cNvSpPr>
          <p:nvPr>
            <p:ph type="subTitle" idx="8"/>
          </p:nvPr>
        </p:nvSpPr>
        <p:spPr>
          <a:xfrm>
            <a:off x="3188400" y="2001376"/>
            <a:ext cx="22398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1600" b="1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 b="1">
                <a:latin typeface="Michroma"/>
                <a:ea typeface="Michroma"/>
                <a:cs typeface="Michroma"/>
                <a:sym typeface="Michrom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 b="1">
                <a:latin typeface="Michroma"/>
                <a:ea typeface="Michroma"/>
                <a:cs typeface="Michroma"/>
                <a:sym typeface="Michrom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 b="1">
                <a:latin typeface="Michroma"/>
                <a:ea typeface="Michroma"/>
                <a:cs typeface="Michroma"/>
                <a:sym typeface="Michrom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 b="1">
                <a:latin typeface="Michroma"/>
                <a:ea typeface="Michroma"/>
                <a:cs typeface="Michroma"/>
                <a:sym typeface="Michrom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 b="1">
                <a:latin typeface="Michroma"/>
                <a:ea typeface="Michroma"/>
                <a:cs typeface="Michroma"/>
                <a:sym typeface="Michrom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 b="1">
                <a:latin typeface="Michroma"/>
                <a:ea typeface="Michroma"/>
                <a:cs typeface="Michroma"/>
                <a:sym typeface="Michrom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 b="1">
                <a:latin typeface="Michroma"/>
                <a:ea typeface="Michroma"/>
                <a:cs typeface="Michroma"/>
                <a:sym typeface="Michrom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 b="1"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subTitle" idx="9"/>
          </p:nvPr>
        </p:nvSpPr>
        <p:spPr>
          <a:xfrm>
            <a:off x="5654396" y="2001376"/>
            <a:ext cx="22398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1600" b="1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 b="1">
                <a:latin typeface="Michroma"/>
                <a:ea typeface="Michroma"/>
                <a:cs typeface="Michroma"/>
                <a:sym typeface="Michrom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 b="1">
                <a:latin typeface="Michroma"/>
                <a:ea typeface="Michroma"/>
                <a:cs typeface="Michroma"/>
                <a:sym typeface="Michrom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 b="1">
                <a:latin typeface="Michroma"/>
                <a:ea typeface="Michroma"/>
                <a:cs typeface="Michroma"/>
                <a:sym typeface="Michrom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 b="1">
                <a:latin typeface="Michroma"/>
                <a:ea typeface="Michroma"/>
                <a:cs typeface="Michroma"/>
                <a:sym typeface="Michrom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 b="1">
                <a:latin typeface="Michroma"/>
                <a:ea typeface="Michroma"/>
                <a:cs typeface="Michroma"/>
                <a:sym typeface="Michrom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 b="1">
                <a:latin typeface="Michroma"/>
                <a:ea typeface="Michroma"/>
                <a:cs typeface="Michroma"/>
                <a:sym typeface="Michrom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 b="1">
                <a:latin typeface="Michroma"/>
                <a:ea typeface="Michroma"/>
                <a:cs typeface="Michroma"/>
                <a:sym typeface="Michrom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 b="1"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subTitle" idx="13"/>
          </p:nvPr>
        </p:nvSpPr>
        <p:spPr>
          <a:xfrm>
            <a:off x="720004" y="3587250"/>
            <a:ext cx="22398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1600" b="1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 b="1">
                <a:latin typeface="Michroma"/>
                <a:ea typeface="Michroma"/>
                <a:cs typeface="Michroma"/>
                <a:sym typeface="Michrom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 b="1">
                <a:latin typeface="Michroma"/>
                <a:ea typeface="Michroma"/>
                <a:cs typeface="Michroma"/>
                <a:sym typeface="Michrom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 b="1">
                <a:latin typeface="Michroma"/>
                <a:ea typeface="Michroma"/>
                <a:cs typeface="Michroma"/>
                <a:sym typeface="Michrom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 b="1">
                <a:latin typeface="Michroma"/>
                <a:ea typeface="Michroma"/>
                <a:cs typeface="Michroma"/>
                <a:sym typeface="Michrom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 b="1">
                <a:latin typeface="Michroma"/>
                <a:ea typeface="Michroma"/>
                <a:cs typeface="Michroma"/>
                <a:sym typeface="Michrom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 b="1">
                <a:latin typeface="Michroma"/>
                <a:ea typeface="Michroma"/>
                <a:cs typeface="Michroma"/>
                <a:sym typeface="Michrom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 b="1">
                <a:latin typeface="Michroma"/>
                <a:ea typeface="Michroma"/>
                <a:cs typeface="Michroma"/>
                <a:sym typeface="Michrom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 b="1"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subTitle" idx="14"/>
          </p:nvPr>
        </p:nvSpPr>
        <p:spPr>
          <a:xfrm>
            <a:off x="3188400" y="3587250"/>
            <a:ext cx="22398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1600" b="1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 b="1">
                <a:latin typeface="Michroma"/>
                <a:ea typeface="Michroma"/>
                <a:cs typeface="Michroma"/>
                <a:sym typeface="Michrom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 b="1">
                <a:latin typeface="Michroma"/>
                <a:ea typeface="Michroma"/>
                <a:cs typeface="Michroma"/>
                <a:sym typeface="Michrom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 b="1">
                <a:latin typeface="Michroma"/>
                <a:ea typeface="Michroma"/>
                <a:cs typeface="Michroma"/>
                <a:sym typeface="Michrom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 b="1">
                <a:latin typeface="Michroma"/>
                <a:ea typeface="Michroma"/>
                <a:cs typeface="Michroma"/>
                <a:sym typeface="Michrom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 b="1">
                <a:latin typeface="Michroma"/>
                <a:ea typeface="Michroma"/>
                <a:cs typeface="Michroma"/>
                <a:sym typeface="Michrom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 b="1">
                <a:latin typeface="Michroma"/>
                <a:ea typeface="Michroma"/>
                <a:cs typeface="Michroma"/>
                <a:sym typeface="Michrom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 b="1">
                <a:latin typeface="Michroma"/>
                <a:ea typeface="Michroma"/>
                <a:cs typeface="Michroma"/>
                <a:sym typeface="Michrom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 b="1"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subTitle" idx="15"/>
          </p:nvPr>
        </p:nvSpPr>
        <p:spPr>
          <a:xfrm>
            <a:off x="5654396" y="3587250"/>
            <a:ext cx="22398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1600" b="1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 b="1">
                <a:latin typeface="Michroma"/>
                <a:ea typeface="Michroma"/>
                <a:cs typeface="Michroma"/>
                <a:sym typeface="Michrom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 b="1">
                <a:latin typeface="Michroma"/>
                <a:ea typeface="Michroma"/>
                <a:cs typeface="Michroma"/>
                <a:sym typeface="Michrom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 b="1">
                <a:latin typeface="Michroma"/>
                <a:ea typeface="Michroma"/>
                <a:cs typeface="Michroma"/>
                <a:sym typeface="Michrom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 b="1">
                <a:latin typeface="Michroma"/>
                <a:ea typeface="Michroma"/>
                <a:cs typeface="Michroma"/>
                <a:sym typeface="Michrom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 b="1">
                <a:latin typeface="Michroma"/>
                <a:ea typeface="Michroma"/>
                <a:cs typeface="Michroma"/>
                <a:sym typeface="Michrom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 b="1">
                <a:latin typeface="Michroma"/>
                <a:ea typeface="Michroma"/>
                <a:cs typeface="Michroma"/>
                <a:sym typeface="Michrom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 b="1">
                <a:latin typeface="Michroma"/>
                <a:ea typeface="Michroma"/>
                <a:cs typeface="Michroma"/>
                <a:sym typeface="Michrom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 b="1"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Michroma"/>
              <a:buNone/>
              <a:defRPr sz="2900" b="1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8" r:id="rId8"/>
    <p:sldLayoutId id="2147483659" r:id="rId9"/>
    <p:sldLayoutId id="2147483661" r:id="rId10"/>
    <p:sldLayoutId id="2147483665" r:id="rId11"/>
    <p:sldLayoutId id="2147483667" r:id="rId12"/>
    <p:sldLayoutId id="2147483668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  <p15:guide id="3" pos="449">
          <p15:clr>
            <a:srgbClr val="E46962"/>
          </p15:clr>
        </p15:guide>
        <p15:guide id="4" orient="horz" pos="340">
          <p15:clr>
            <a:srgbClr val="E46962"/>
          </p15:clr>
        </p15:guide>
        <p15:guide id="5" orient="horz" pos="2895">
          <p15:clr>
            <a:srgbClr val="E46962"/>
          </p15:clr>
        </p15:guide>
        <p15:guide id="6" pos="5311">
          <p15:clr>
            <a:srgbClr val="E46962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3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64" name="Google Shape;164;p23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9" r:id="rId1"/>
    <p:sldLayoutId id="2147483670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hyperlink" Target="https://storyset.com/pana?utm_source=slidesgo_template&amp;utm_medium=referral-link&amp;utm_campaign=slidesgo_final_slides&amp;utm_term=pana&amp;utm_content=storyset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5.xml"/><Relationship Id="rId6" Type="http://schemas.openxmlformats.org/officeDocument/2006/relationships/hyperlink" Target="https://storyset.com/rafiki?utm_source=slidesgo_template&amp;utm_medium=referral-link&amp;utm_campaign=slidesgo_final_slides&amp;utm_term=rafiki&amp;utm_content=storyset" TargetMode="External"/><Relationship Id="rId5" Type="http://schemas.openxmlformats.org/officeDocument/2006/relationships/hyperlink" Target="https://storyset.com/bro?utm_source=slidesgo_template&amp;utm_medium=referral-link&amp;utm_campaign=slidesgo_final_slides&amp;utm_term=bro&amp;utm_content=storyset" TargetMode="External"/><Relationship Id="rId4" Type="http://schemas.openxmlformats.org/officeDocument/2006/relationships/hyperlink" Target="https://storyset.com/amico?utm_source=slidesgo_template&amp;utm_medium=referral-link&amp;utm_campaign=slidesgo_final_slides&amp;utm_term=amico&amp;utm_content=storyset" TargetMode="Externa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hyperlink" Target="https://storyset.com/pana?utm_source=slidesgo_template&amp;utm_medium=referral-link&amp;utm_campaign=slidesgo_final_slides&amp;utm_term=pana&amp;utm_content=storyset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jp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4.jpeg"/><Relationship Id="rId4" Type="http://schemas.openxmlformats.org/officeDocument/2006/relationships/image" Target="../media/image43.jpe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1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3.jpe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6"/>
          <p:cNvSpPr txBox="1">
            <a:spLocks noGrp="1"/>
          </p:cNvSpPr>
          <p:nvPr>
            <p:ph type="ctrTitle"/>
          </p:nvPr>
        </p:nvSpPr>
        <p:spPr>
          <a:xfrm>
            <a:off x="713225" y="787400"/>
            <a:ext cx="5331900" cy="272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Deep Active Learning</a:t>
            </a:r>
            <a:endParaRPr dirty="0"/>
          </a:p>
        </p:txBody>
      </p:sp>
      <p:sp>
        <p:nvSpPr>
          <p:cNvPr id="173" name="Google Shape;173;p26"/>
          <p:cNvSpPr txBox="1">
            <a:spLocks noGrp="1"/>
          </p:cNvSpPr>
          <p:nvPr>
            <p:ph type="subTitle" idx="1"/>
          </p:nvPr>
        </p:nvSpPr>
        <p:spPr>
          <a:xfrm>
            <a:off x="713225" y="3545325"/>
            <a:ext cx="5331900" cy="46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Learn Effectively!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21;p31">
            <a:extLst>
              <a:ext uri="{FF2B5EF4-FFF2-40B4-BE49-F238E27FC236}">
                <a16:creationId xmlns:a16="http://schemas.microsoft.com/office/drawing/2014/main" id="{C8B392C8-58BD-4134-AAB0-2DDA80B0D99C}"/>
              </a:ext>
            </a:extLst>
          </p:cNvPr>
          <p:cNvSpPr txBox="1">
            <a:spLocks/>
          </p:cNvSpPr>
          <p:nvPr/>
        </p:nvSpPr>
        <p:spPr>
          <a:xfrm>
            <a:off x="6399293" y="2571749"/>
            <a:ext cx="2617116" cy="43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ichroma"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hroma"/>
                <a:sym typeface="Michroma"/>
              </a:rPr>
              <a:t>Evaluation Metrics</a:t>
            </a:r>
          </a:p>
        </p:txBody>
      </p:sp>
      <p:pic>
        <p:nvPicPr>
          <p:cNvPr id="34820" name="Picture 4">
            <a:extLst>
              <a:ext uri="{FF2B5EF4-FFF2-40B4-BE49-F238E27FC236}">
                <a16:creationId xmlns:a16="http://schemas.microsoft.com/office/drawing/2014/main" id="{DE31438A-1E47-431F-80FC-93EA4675A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15" y="291452"/>
            <a:ext cx="5683202" cy="4560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880369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0"/>
          <p:cNvSpPr txBox="1">
            <a:spLocks noGrp="1"/>
          </p:cNvSpPr>
          <p:nvPr>
            <p:ph type="title"/>
          </p:nvPr>
        </p:nvSpPr>
        <p:spPr>
          <a:xfrm>
            <a:off x="4047176" y="2667913"/>
            <a:ext cx="4904596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rgbClr val="FFFFFF"/>
              </a:buClr>
              <a:buSzPts val="2400"/>
              <a:defRPr/>
            </a:pPr>
            <a:r>
              <a:rPr lang="en-US" dirty="0"/>
              <a:t>Accuracy Measures after AL</a:t>
            </a:r>
            <a:br>
              <a:rPr lang="en-US" dirty="0"/>
            </a:br>
            <a:br>
              <a:rPr kumimoji="0" lang="en-US" sz="4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hroma"/>
                <a:sym typeface="Michroma"/>
              </a:rPr>
            </a:br>
            <a:endParaRPr kumimoji="0" lang="en-US" sz="40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hroma"/>
              <a:sym typeface="Michroma"/>
            </a:endParaRPr>
          </a:p>
        </p:txBody>
      </p:sp>
      <p:sp>
        <p:nvSpPr>
          <p:cNvPr id="212" name="Google Shape;212;p30"/>
          <p:cNvSpPr txBox="1">
            <a:spLocks noGrp="1"/>
          </p:cNvSpPr>
          <p:nvPr>
            <p:ph type="title" idx="2"/>
          </p:nvPr>
        </p:nvSpPr>
        <p:spPr>
          <a:xfrm>
            <a:off x="4047175" y="1561813"/>
            <a:ext cx="1977000" cy="110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4145763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21;p31">
            <a:extLst>
              <a:ext uri="{FF2B5EF4-FFF2-40B4-BE49-F238E27FC236}">
                <a16:creationId xmlns:a16="http://schemas.microsoft.com/office/drawing/2014/main" id="{C8B392C8-58BD-4134-AAB0-2DDA80B0D99C}"/>
              </a:ext>
            </a:extLst>
          </p:cNvPr>
          <p:cNvSpPr txBox="1">
            <a:spLocks/>
          </p:cNvSpPr>
          <p:nvPr/>
        </p:nvSpPr>
        <p:spPr>
          <a:xfrm>
            <a:off x="6248399" y="1914636"/>
            <a:ext cx="2611761" cy="131422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ichroma"/>
              <a:buNone/>
              <a:tabLst/>
              <a:defRPr/>
            </a:pPr>
            <a:r>
              <a:rPr lang="en-US" sz="2800" b="1" dirty="0">
                <a:solidFill>
                  <a:srgbClr val="FFFFFF"/>
                </a:solidFill>
                <a:latin typeface="Michroma"/>
                <a:sym typeface="Michroma"/>
              </a:rPr>
              <a:t>Entropy Based Sampling</a:t>
            </a:r>
            <a:endParaRPr kumimoji="0" lang="en-US" sz="28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hroma"/>
              <a:sym typeface="Michroma"/>
            </a:endParaRPr>
          </a:p>
        </p:txBody>
      </p:sp>
      <p:pic>
        <p:nvPicPr>
          <p:cNvPr id="54278" name="Picture 6">
            <a:extLst>
              <a:ext uri="{FF2B5EF4-FFF2-40B4-BE49-F238E27FC236}">
                <a16:creationId xmlns:a16="http://schemas.microsoft.com/office/drawing/2014/main" id="{97E465A4-E6E4-4220-9EE3-0B207FBB77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840" y="136894"/>
            <a:ext cx="5664797" cy="4869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219623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21;p31">
            <a:extLst>
              <a:ext uri="{FF2B5EF4-FFF2-40B4-BE49-F238E27FC236}">
                <a16:creationId xmlns:a16="http://schemas.microsoft.com/office/drawing/2014/main" id="{C8B392C8-58BD-4134-AAB0-2DDA80B0D99C}"/>
              </a:ext>
            </a:extLst>
          </p:cNvPr>
          <p:cNvSpPr txBox="1">
            <a:spLocks/>
          </p:cNvSpPr>
          <p:nvPr/>
        </p:nvSpPr>
        <p:spPr>
          <a:xfrm>
            <a:off x="6362699" y="2057455"/>
            <a:ext cx="2611761" cy="102858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ichroma"/>
              <a:buNone/>
              <a:tabLst/>
              <a:defRPr/>
            </a:pPr>
            <a:r>
              <a:rPr lang="en-US" sz="2800" b="1" dirty="0">
                <a:solidFill>
                  <a:srgbClr val="FFFFFF"/>
                </a:solidFill>
                <a:latin typeface="Michroma"/>
                <a:sym typeface="Michroma"/>
              </a:rPr>
              <a:t>Margin Sampling</a:t>
            </a:r>
            <a:endParaRPr kumimoji="0" lang="en-US" sz="28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hroma"/>
              <a:sym typeface="Michroma"/>
            </a:endParaRPr>
          </a:p>
        </p:txBody>
      </p:sp>
      <p:pic>
        <p:nvPicPr>
          <p:cNvPr id="53252" name="Picture 4">
            <a:extLst>
              <a:ext uri="{FF2B5EF4-FFF2-40B4-BE49-F238E27FC236}">
                <a16:creationId xmlns:a16="http://schemas.microsoft.com/office/drawing/2014/main" id="{599A6682-5FB3-4782-9A20-68B70ECAF9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143" y="147523"/>
            <a:ext cx="5708897" cy="4848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642318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21;p31">
            <a:extLst>
              <a:ext uri="{FF2B5EF4-FFF2-40B4-BE49-F238E27FC236}">
                <a16:creationId xmlns:a16="http://schemas.microsoft.com/office/drawing/2014/main" id="{C8B392C8-58BD-4134-AAB0-2DDA80B0D99C}"/>
              </a:ext>
            </a:extLst>
          </p:cNvPr>
          <p:cNvSpPr txBox="1">
            <a:spLocks/>
          </p:cNvSpPr>
          <p:nvPr/>
        </p:nvSpPr>
        <p:spPr>
          <a:xfrm>
            <a:off x="6248399" y="1914636"/>
            <a:ext cx="2611761" cy="131422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ichroma"/>
              <a:buNone/>
              <a:tabLst/>
              <a:defRPr/>
            </a:pPr>
            <a:r>
              <a:rPr lang="en-US" sz="2800" b="1" dirty="0">
                <a:solidFill>
                  <a:srgbClr val="FFFFFF"/>
                </a:solidFill>
                <a:latin typeface="Michroma"/>
                <a:sym typeface="Michroma"/>
              </a:rPr>
              <a:t>Random Sampling</a:t>
            </a:r>
            <a:endParaRPr kumimoji="0" lang="en-US" sz="28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hroma"/>
              <a:sym typeface="Michroma"/>
            </a:endParaRPr>
          </a:p>
        </p:txBody>
      </p:sp>
      <p:pic>
        <p:nvPicPr>
          <p:cNvPr id="52228" name="Picture 4">
            <a:extLst>
              <a:ext uri="{FF2B5EF4-FFF2-40B4-BE49-F238E27FC236}">
                <a16:creationId xmlns:a16="http://schemas.microsoft.com/office/drawing/2014/main" id="{0DF87E3D-5146-4BA9-86C2-DF1FAD8A6A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840" y="106557"/>
            <a:ext cx="5805377" cy="4930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760245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21;p31">
            <a:extLst>
              <a:ext uri="{FF2B5EF4-FFF2-40B4-BE49-F238E27FC236}">
                <a16:creationId xmlns:a16="http://schemas.microsoft.com/office/drawing/2014/main" id="{C8B392C8-58BD-4134-AAB0-2DDA80B0D99C}"/>
              </a:ext>
            </a:extLst>
          </p:cNvPr>
          <p:cNvSpPr txBox="1">
            <a:spLocks/>
          </p:cNvSpPr>
          <p:nvPr/>
        </p:nvSpPr>
        <p:spPr>
          <a:xfrm>
            <a:off x="6095999" y="1914636"/>
            <a:ext cx="2962276" cy="131422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ichroma"/>
              <a:buNone/>
              <a:tabLst/>
              <a:defRPr/>
            </a:pPr>
            <a:r>
              <a:rPr lang="en-US" sz="2800" b="1" dirty="0">
                <a:solidFill>
                  <a:srgbClr val="FFFFFF"/>
                </a:solidFill>
                <a:latin typeface="Michroma"/>
                <a:sym typeface="Michroma"/>
              </a:rPr>
              <a:t>Uncertainty Sampling</a:t>
            </a:r>
            <a:endParaRPr kumimoji="0" lang="en-US" sz="28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hroma"/>
              <a:sym typeface="Michroma"/>
            </a:endParaRPr>
          </a:p>
        </p:txBody>
      </p:sp>
      <p:pic>
        <p:nvPicPr>
          <p:cNvPr id="51204" name="Picture 4">
            <a:extLst>
              <a:ext uri="{FF2B5EF4-FFF2-40B4-BE49-F238E27FC236}">
                <a16:creationId xmlns:a16="http://schemas.microsoft.com/office/drawing/2014/main" id="{06842750-99A9-4328-A0CB-F8D8CE6857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807" y="151989"/>
            <a:ext cx="5698387" cy="4839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2843542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21;p31">
            <a:extLst>
              <a:ext uri="{FF2B5EF4-FFF2-40B4-BE49-F238E27FC236}">
                <a16:creationId xmlns:a16="http://schemas.microsoft.com/office/drawing/2014/main" id="{C8B392C8-58BD-4134-AAB0-2DDA80B0D99C}"/>
              </a:ext>
            </a:extLst>
          </p:cNvPr>
          <p:cNvSpPr txBox="1">
            <a:spLocks/>
          </p:cNvSpPr>
          <p:nvPr/>
        </p:nvSpPr>
        <p:spPr>
          <a:xfrm>
            <a:off x="6095999" y="1914635"/>
            <a:ext cx="2962276" cy="131422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ichroma"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hroma"/>
                <a:sym typeface="Michroma"/>
              </a:rPr>
              <a:t>Query By Committee</a:t>
            </a:r>
          </a:p>
        </p:txBody>
      </p:sp>
      <p:pic>
        <p:nvPicPr>
          <p:cNvPr id="50180" name="Picture 4">
            <a:extLst>
              <a:ext uri="{FF2B5EF4-FFF2-40B4-BE49-F238E27FC236}">
                <a16:creationId xmlns:a16="http://schemas.microsoft.com/office/drawing/2014/main" id="{4C9E2397-7FCC-4C8E-858E-86123D92A5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981" y="147523"/>
            <a:ext cx="5708897" cy="4848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989567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0"/>
          <p:cNvSpPr txBox="1">
            <a:spLocks noGrp="1"/>
          </p:cNvSpPr>
          <p:nvPr>
            <p:ph type="title"/>
          </p:nvPr>
        </p:nvSpPr>
        <p:spPr>
          <a:xfrm>
            <a:off x="4136066" y="2667913"/>
            <a:ext cx="4815705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Notes and Challenges</a:t>
            </a:r>
          </a:p>
        </p:txBody>
      </p:sp>
      <p:sp>
        <p:nvSpPr>
          <p:cNvPr id="212" name="Google Shape;212;p30"/>
          <p:cNvSpPr txBox="1">
            <a:spLocks noGrp="1"/>
          </p:cNvSpPr>
          <p:nvPr>
            <p:ph type="title" idx="2"/>
          </p:nvPr>
        </p:nvSpPr>
        <p:spPr>
          <a:xfrm>
            <a:off x="4047175" y="1561813"/>
            <a:ext cx="1977000" cy="110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28715435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1"/>
          <p:cNvSpPr txBox="1">
            <a:spLocks noGrp="1"/>
          </p:cNvSpPr>
          <p:nvPr>
            <p:ph type="title"/>
          </p:nvPr>
        </p:nvSpPr>
        <p:spPr>
          <a:xfrm>
            <a:off x="720000" y="470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Notes and Challenges</a:t>
            </a:r>
          </a:p>
        </p:txBody>
      </p:sp>
      <p:pic>
        <p:nvPicPr>
          <p:cNvPr id="108546" name="Picture 2" descr="Vapid face - Imgflip">
            <a:extLst>
              <a:ext uri="{FF2B5EF4-FFF2-40B4-BE49-F238E27FC236}">
                <a16:creationId xmlns:a16="http://schemas.microsoft.com/office/drawing/2014/main" id="{E7903951-798E-4F81-BB96-53DA7D6A8E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6862" y="1449306"/>
            <a:ext cx="5330275" cy="3223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6989516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0"/>
          <p:cNvSpPr txBox="1">
            <a:spLocks noGrp="1"/>
          </p:cNvSpPr>
          <p:nvPr>
            <p:ph type="title"/>
          </p:nvPr>
        </p:nvSpPr>
        <p:spPr>
          <a:xfrm>
            <a:off x="4136066" y="2667913"/>
            <a:ext cx="4815705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Additional Improvements done </a:t>
            </a:r>
          </a:p>
        </p:txBody>
      </p:sp>
      <p:sp>
        <p:nvSpPr>
          <p:cNvPr id="212" name="Google Shape;212;p30"/>
          <p:cNvSpPr txBox="1">
            <a:spLocks noGrp="1"/>
          </p:cNvSpPr>
          <p:nvPr>
            <p:ph type="title" idx="2"/>
          </p:nvPr>
        </p:nvSpPr>
        <p:spPr>
          <a:xfrm>
            <a:off x="4047175" y="1561813"/>
            <a:ext cx="1977000" cy="110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5826198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11;p30">
            <a:extLst>
              <a:ext uri="{FF2B5EF4-FFF2-40B4-BE49-F238E27FC236}">
                <a16:creationId xmlns:a16="http://schemas.microsoft.com/office/drawing/2014/main" id="{D751A5C2-DD79-4237-9DA4-FB8CE919CA4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48025" y="1989390"/>
            <a:ext cx="6095136" cy="9048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No </a:t>
            </a:r>
            <a:br>
              <a:rPr lang="en-US" dirty="0"/>
            </a:br>
            <a:r>
              <a:rPr lang="en-US" dirty="0"/>
              <a:t>Improvements!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315353-1735-437D-911E-DDA21603E3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94" y="95250"/>
            <a:ext cx="3139731" cy="4693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7934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21;p31">
            <a:extLst>
              <a:ext uri="{FF2B5EF4-FFF2-40B4-BE49-F238E27FC236}">
                <a16:creationId xmlns:a16="http://schemas.microsoft.com/office/drawing/2014/main" id="{C8B392C8-58BD-4134-AAB0-2DDA80B0D99C}"/>
              </a:ext>
            </a:extLst>
          </p:cNvPr>
          <p:cNvSpPr txBox="1">
            <a:spLocks/>
          </p:cNvSpPr>
          <p:nvPr/>
        </p:nvSpPr>
        <p:spPr>
          <a:xfrm>
            <a:off x="5879805" y="1956391"/>
            <a:ext cx="3136604" cy="105305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ichroma"/>
              <a:buNone/>
              <a:tabLst/>
              <a:defRPr/>
            </a:pPr>
            <a:r>
              <a:rPr kumimoji="0" 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hroma"/>
                <a:sym typeface="Michroma"/>
              </a:rPr>
              <a:t>Visual Evaluation</a:t>
            </a:r>
          </a:p>
        </p:txBody>
      </p:sp>
      <p:pic>
        <p:nvPicPr>
          <p:cNvPr id="35842" name="Picture 2">
            <a:extLst>
              <a:ext uri="{FF2B5EF4-FFF2-40B4-BE49-F238E27FC236}">
                <a16:creationId xmlns:a16="http://schemas.microsoft.com/office/drawing/2014/main" id="{71855CB7-84EB-4FA0-BE49-F79C7EC126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282" y="190057"/>
            <a:ext cx="5357339" cy="4763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6235695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51"/>
          <p:cNvSpPr txBox="1">
            <a:spLocks noGrp="1"/>
          </p:cNvSpPr>
          <p:nvPr>
            <p:ph type="title"/>
          </p:nvPr>
        </p:nvSpPr>
        <p:spPr>
          <a:xfrm>
            <a:off x="716775" y="510900"/>
            <a:ext cx="77106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lt1"/>
                </a:solidFill>
              </a:rPr>
              <a:t>Team Members</a:t>
            </a:r>
            <a:endParaRPr dirty="0"/>
          </a:p>
        </p:txBody>
      </p:sp>
      <p:sp>
        <p:nvSpPr>
          <p:cNvPr id="600" name="Google Shape;600;p51">
            <a:hlinkClick r:id="rId3"/>
          </p:cNvPr>
          <p:cNvSpPr txBox="1"/>
          <p:nvPr/>
        </p:nvSpPr>
        <p:spPr>
          <a:xfrm>
            <a:off x="541614" y="2023004"/>
            <a:ext cx="1999565" cy="30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869FB2"/>
                </a:solidFill>
                <a:uFill>
                  <a:noFill/>
                </a:uFill>
              </a:rPr>
              <a:t>Youssef Mohammed</a:t>
            </a:r>
            <a:endParaRPr sz="2400" b="1" dirty="0">
              <a:solidFill>
                <a:srgbClr val="869FB2"/>
              </a:solidFill>
            </a:endParaRPr>
          </a:p>
        </p:txBody>
      </p:sp>
      <p:sp>
        <p:nvSpPr>
          <p:cNvPr id="601" name="Google Shape;601;p51">
            <a:hlinkClick r:id="rId4"/>
          </p:cNvPr>
          <p:cNvSpPr txBox="1"/>
          <p:nvPr/>
        </p:nvSpPr>
        <p:spPr>
          <a:xfrm>
            <a:off x="409035" y="3354208"/>
            <a:ext cx="2264721" cy="30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869FB2"/>
                </a:solidFill>
                <a:uFill>
                  <a:noFill/>
                </a:uFill>
              </a:rPr>
              <a:t>Mohammed Hisham</a:t>
            </a:r>
            <a:endParaRPr sz="2400" b="1" dirty="0">
              <a:solidFill>
                <a:srgbClr val="869FB2"/>
              </a:solidFill>
            </a:endParaRPr>
          </a:p>
        </p:txBody>
      </p:sp>
      <p:sp>
        <p:nvSpPr>
          <p:cNvPr id="602" name="Google Shape;602;p51">
            <a:hlinkClick r:id="rId5"/>
          </p:cNvPr>
          <p:cNvSpPr txBox="1"/>
          <p:nvPr/>
        </p:nvSpPr>
        <p:spPr>
          <a:xfrm>
            <a:off x="5886209" y="2023004"/>
            <a:ext cx="2541166" cy="30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869FB2"/>
                </a:solidFill>
                <a:uFill>
                  <a:noFill/>
                </a:uFill>
              </a:rPr>
              <a:t>Abdelrahman Mostafa</a:t>
            </a:r>
            <a:endParaRPr sz="2400" b="1" dirty="0">
              <a:solidFill>
                <a:srgbClr val="869FB2"/>
              </a:solidFill>
            </a:endParaRPr>
          </a:p>
        </p:txBody>
      </p:sp>
      <p:sp>
        <p:nvSpPr>
          <p:cNvPr id="603" name="Google Shape;603;p51">
            <a:hlinkClick r:id="rId6"/>
          </p:cNvPr>
          <p:cNvSpPr txBox="1"/>
          <p:nvPr/>
        </p:nvSpPr>
        <p:spPr>
          <a:xfrm>
            <a:off x="6238399" y="3354208"/>
            <a:ext cx="2188976" cy="30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869FB2"/>
                </a:solidFill>
                <a:uFill>
                  <a:noFill/>
                </a:uFill>
              </a:rPr>
              <a:t>Abdelrahman Amin</a:t>
            </a:r>
            <a:endParaRPr sz="2400" b="1" dirty="0">
              <a:solidFill>
                <a:srgbClr val="869FB2"/>
              </a:solidFill>
            </a:endParaRP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12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600;p51">
            <a:hlinkClick r:id="rId3"/>
            <a:extLst>
              <a:ext uri="{FF2B5EF4-FFF2-40B4-BE49-F238E27FC236}">
                <a16:creationId xmlns:a16="http://schemas.microsoft.com/office/drawing/2014/main" id="{26E9ED98-EE2B-4DE9-90BB-BFB58DA5F0D0}"/>
              </a:ext>
            </a:extLst>
          </p:cNvPr>
          <p:cNvSpPr txBox="1"/>
          <p:nvPr/>
        </p:nvSpPr>
        <p:spPr>
          <a:xfrm>
            <a:off x="2556807" y="1983052"/>
            <a:ext cx="4030386" cy="1177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b="1" dirty="0">
                <a:solidFill>
                  <a:srgbClr val="869FB2"/>
                </a:solidFill>
                <a:uFill>
                  <a:noFill/>
                </a:uFill>
              </a:rPr>
              <a:t>Thanks!</a:t>
            </a:r>
            <a:endParaRPr sz="5400" b="1" dirty="0">
              <a:solidFill>
                <a:srgbClr val="869FB2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0"/>
          <p:cNvSpPr txBox="1">
            <a:spLocks noGrp="1"/>
          </p:cNvSpPr>
          <p:nvPr>
            <p:ph type="title"/>
          </p:nvPr>
        </p:nvSpPr>
        <p:spPr>
          <a:xfrm>
            <a:off x="4136066" y="2667913"/>
            <a:ext cx="4815705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Effect of each AL strategy</a:t>
            </a:r>
          </a:p>
        </p:txBody>
      </p:sp>
      <p:sp>
        <p:nvSpPr>
          <p:cNvPr id="212" name="Google Shape;212;p30"/>
          <p:cNvSpPr txBox="1">
            <a:spLocks noGrp="1"/>
          </p:cNvSpPr>
          <p:nvPr>
            <p:ph type="title" idx="2"/>
          </p:nvPr>
        </p:nvSpPr>
        <p:spPr>
          <a:xfrm>
            <a:off x="4047175" y="1561813"/>
            <a:ext cx="1977000" cy="110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047005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21;p31">
            <a:extLst>
              <a:ext uri="{FF2B5EF4-FFF2-40B4-BE49-F238E27FC236}">
                <a16:creationId xmlns:a16="http://schemas.microsoft.com/office/drawing/2014/main" id="{C8B392C8-58BD-4134-AAB0-2DDA80B0D99C}"/>
              </a:ext>
            </a:extLst>
          </p:cNvPr>
          <p:cNvSpPr txBox="1">
            <a:spLocks/>
          </p:cNvSpPr>
          <p:nvPr/>
        </p:nvSpPr>
        <p:spPr>
          <a:xfrm>
            <a:off x="6399293" y="2352899"/>
            <a:ext cx="2617116" cy="43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ichroma"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hroma"/>
                <a:sym typeface="Michroma"/>
              </a:rPr>
              <a:t>Accuracy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AA3B1D43-A785-4C1E-9300-656DC052C2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822" y="142210"/>
            <a:ext cx="5667426" cy="4859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7398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21;p31">
            <a:extLst>
              <a:ext uri="{FF2B5EF4-FFF2-40B4-BE49-F238E27FC236}">
                <a16:creationId xmlns:a16="http://schemas.microsoft.com/office/drawing/2014/main" id="{C8B392C8-58BD-4134-AAB0-2DDA80B0D99C}"/>
              </a:ext>
            </a:extLst>
          </p:cNvPr>
          <p:cNvSpPr txBox="1">
            <a:spLocks/>
          </p:cNvSpPr>
          <p:nvPr/>
        </p:nvSpPr>
        <p:spPr>
          <a:xfrm>
            <a:off x="6197275" y="2352899"/>
            <a:ext cx="2617116" cy="43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ichroma"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hroma"/>
                <a:sym typeface="Michroma"/>
              </a:rPr>
              <a:t>Precision</a:t>
            </a:r>
          </a:p>
        </p:txBody>
      </p:sp>
      <p:pic>
        <p:nvPicPr>
          <p:cNvPr id="47106" name="Picture 2">
            <a:extLst>
              <a:ext uri="{FF2B5EF4-FFF2-40B4-BE49-F238E27FC236}">
                <a16:creationId xmlns:a16="http://schemas.microsoft.com/office/drawing/2014/main" id="{F27598ED-E601-4AB6-8FED-93022E72F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942" y="133129"/>
            <a:ext cx="5688610" cy="4877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44956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21;p31">
            <a:extLst>
              <a:ext uri="{FF2B5EF4-FFF2-40B4-BE49-F238E27FC236}">
                <a16:creationId xmlns:a16="http://schemas.microsoft.com/office/drawing/2014/main" id="{C8B392C8-58BD-4134-AAB0-2DDA80B0D99C}"/>
              </a:ext>
            </a:extLst>
          </p:cNvPr>
          <p:cNvSpPr txBox="1">
            <a:spLocks/>
          </p:cNvSpPr>
          <p:nvPr/>
        </p:nvSpPr>
        <p:spPr>
          <a:xfrm>
            <a:off x="6197275" y="2352899"/>
            <a:ext cx="2617116" cy="43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ichroma"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hroma"/>
                <a:sym typeface="Michroma"/>
              </a:rPr>
              <a:t>Recall</a:t>
            </a:r>
          </a:p>
        </p:txBody>
      </p:sp>
      <p:pic>
        <p:nvPicPr>
          <p:cNvPr id="48130" name="Picture 2">
            <a:extLst>
              <a:ext uri="{FF2B5EF4-FFF2-40B4-BE49-F238E27FC236}">
                <a16:creationId xmlns:a16="http://schemas.microsoft.com/office/drawing/2014/main" id="{B659C63B-3566-4311-9B24-4DE191D538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95" y="99679"/>
            <a:ext cx="5766638" cy="4944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92259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21;p31">
            <a:extLst>
              <a:ext uri="{FF2B5EF4-FFF2-40B4-BE49-F238E27FC236}">
                <a16:creationId xmlns:a16="http://schemas.microsoft.com/office/drawing/2014/main" id="{C8B392C8-58BD-4134-AAB0-2DDA80B0D99C}"/>
              </a:ext>
            </a:extLst>
          </p:cNvPr>
          <p:cNvSpPr txBox="1">
            <a:spLocks/>
          </p:cNvSpPr>
          <p:nvPr/>
        </p:nvSpPr>
        <p:spPr>
          <a:xfrm>
            <a:off x="6197275" y="2352899"/>
            <a:ext cx="2617116" cy="43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ichroma"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hroma"/>
                <a:sym typeface="Michroma"/>
              </a:rPr>
              <a:t>F1 Score</a:t>
            </a:r>
          </a:p>
        </p:txBody>
      </p:sp>
      <p:pic>
        <p:nvPicPr>
          <p:cNvPr id="49154" name="Picture 2">
            <a:extLst>
              <a:ext uri="{FF2B5EF4-FFF2-40B4-BE49-F238E27FC236}">
                <a16:creationId xmlns:a16="http://schemas.microsoft.com/office/drawing/2014/main" id="{57AAD302-B3E8-4A6A-841D-FDCF71BF99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555" y="73098"/>
            <a:ext cx="5828645" cy="4997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87905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21;p31">
            <a:extLst>
              <a:ext uri="{FF2B5EF4-FFF2-40B4-BE49-F238E27FC236}">
                <a16:creationId xmlns:a16="http://schemas.microsoft.com/office/drawing/2014/main" id="{C8B392C8-58BD-4134-AAB0-2DDA80B0D99C}"/>
              </a:ext>
            </a:extLst>
          </p:cNvPr>
          <p:cNvSpPr txBox="1">
            <a:spLocks/>
          </p:cNvSpPr>
          <p:nvPr/>
        </p:nvSpPr>
        <p:spPr>
          <a:xfrm>
            <a:off x="6101582" y="2352900"/>
            <a:ext cx="2617116" cy="43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ichroma"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hroma"/>
                <a:sym typeface="Michroma"/>
              </a:rPr>
              <a:t>Loss</a:t>
            </a:r>
          </a:p>
        </p:txBody>
      </p:sp>
      <p:pic>
        <p:nvPicPr>
          <p:cNvPr id="44034" name="Picture 2">
            <a:extLst>
              <a:ext uri="{FF2B5EF4-FFF2-40B4-BE49-F238E27FC236}">
                <a16:creationId xmlns:a16="http://schemas.microsoft.com/office/drawing/2014/main" id="{56D56704-8EE1-4890-87DC-BBBCA571FE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362" y="120945"/>
            <a:ext cx="5648954" cy="4901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21901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0"/>
          <p:cNvSpPr txBox="1">
            <a:spLocks noGrp="1"/>
          </p:cNvSpPr>
          <p:nvPr>
            <p:ph type="title"/>
          </p:nvPr>
        </p:nvSpPr>
        <p:spPr>
          <a:xfrm>
            <a:off x="4047176" y="2667913"/>
            <a:ext cx="4904596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rgbClr val="FFFFFF"/>
              </a:buClr>
              <a:buSzPts val="2400"/>
              <a:defRPr/>
            </a:pPr>
            <a:r>
              <a:rPr lang="en-US" dirty="0"/>
              <a:t>Accuracy Measures after AL</a:t>
            </a:r>
            <a:br>
              <a:rPr lang="en-US" dirty="0"/>
            </a:br>
            <a:br>
              <a:rPr kumimoji="0" lang="en-US" sz="4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hroma"/>
                <a:sym typeface="Michroma"/>
              </a:rPr>
            </a:br>
            <a:endParaRPr kumimoji="0" lang="en-US" sz="40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hroma"/>
              <a:sym typeface="Michroma"/>
            </a:endParaRPr>
          </a:p>
        </p:txBody>
      </p:sp>
      <p:sp>
        <p:nvSpPr>
          <p:cNvPr id="212" name="Google Shape;212;p30"/>
          <p:cNvSpPr txBox="1">
            <a:spLocks noGrp="1"/>
          </p:cNvSpPr>
          <p:nvPr>
            <p:ph type="title" idx="2"/>
          </p:nvPr>
        </p:nvSpPr>
        <p:spPr>
          <a:xfrm>
            <a:off x="4047175" y="1561813"/>
            <a:ext cx="1977000" cy="110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937637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21;p31">
            <a:extLst>
              <a:ext uri="{FF2B5EF4-FFF2-40B4-BE49-F238E27FC236}">
                <a16:creationId xmlns:a16="http://schemas.microsoft.com/office/drawing/2014/main" id="{C8B392C8-58BD-4134-AAB0-2DDA80B0D99C}"/>
              </a:ext>
            </a:extLst>
          </p:cNvPr>
          <p:cNvSpPr txBox="1">
            <a:spLocks/>
          </p:cNvSpPr>
          <p:nvPr/>
        </p:nvSpPr>
        <p:spPr>
          <a:xfrm>
            <a:off x="6248399" y="1914636"/>
            <a:ext cx="2611761" cy="131422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ichroma"/>
              <a:buNone/>
              <a:tabLst/>
              <a:defRPr/>
            </a:pPr>
            <a:r>
              <a:rPr lang="en-US" sz="2800" b="1" dirty="0">
                <a:solidFill>
                  <a:srgbClr val="FFFFFF"/>
                </a:solidFill>
                <a:latin typeface="Michroma"/>
                <a:sym typeface="Michroma"/>
              </a:rPr>
              <a:t>Entropy Based Sampling</a:t>
            </a:r>
            <a:endParaRPr kumimoji="0" lang="en-US" sz="28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hroma"/>
              <a:sym typeface="Michroma"/>
            </a:endParaRPr>
          </a:p>
        </p:txBody>
      </p:sp>
      <p:pic>
        <p:nvPicPr>
          <p:cNvPr id="40962" name="Picture 2">
            <a:extLst>
              <a:ext uri="{FF2B5EF4-FFF2-40B4-BE49-F238E27FC236}">
                <a16:creationId xmlns:a16="http://schemas.microsoft.com/office/drawing/2014/main" id="{FCBE57A4-B444-472E-BD5F-6C363C8417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622" y="176898"/>
            <a:ext cx="5604244" cy="4789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24652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5"/>
          <p:cNvSpPr txBox="1">
            <a:spLocks noGrp="1"/>
          </p:cNvSpPr>
          <p:nvPr>
            <p:ph type="subTitle" idx="1"/>
          </p:nvPr>
        </p:nvSpPr>
        <p:spPr>
          <a:xfrm>
            <a:off x="2326404" y="3172990"/>
            <a:ext cx="5524193" cy="50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Premis, Conclusion -&gt; Natural, Contradiction, Entailment</a:t>
            </a:r>
            <a:endParaRPr dirty="0"/>
          </a:p>
        </p:txBody>
      </p:sp>
      <p:sp>
        <p:nvSpPr>
          <p:cNvPr id="321" name="Google Shape;321;p35"/>
          <p:cNvSpPr txBox="1">
            <a:spLocks noGrp="1"/>
          </p:cNvSpPr>
          <p:nvPr>
            <p:ph type="subTitle" idx="3"/>
          </p:nvPr>
        </p:nvSpPr>
        <p:spPr>
          <a:xfrm>
            <a:off x="-632163" y="1040516"/>
            <a:ext cx="4456200" cy="50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10 Different classes</a:t>
            </a:r>
            <a:endParaRPr dirty="0"/>
          </a:p>
        </p:txBody>
      </p:sp>
      <p:sp>
        <p:nvSpPr>
          <p:cNvPr id="322" name="Google Shape;322;p35"/>
          <p:cNvSpPr txBox="1">
            <a:spLocks noGrp="1"/>
          </p:cNvSpPr>
          <p:nvPr>
            <p:ph type="subTitle" idx="5"/>
          </p:nvPr>
        </p:nvSpPr>
        <p:spPr>
          <a:xfrm>
            <a:off x="4208430" y="4310885"/>
            <a:ext cx="4531408" cy="50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8 Classes represents different facial emotions</a:t>
            </a:r>
            <a:endParaRPr dirty="0"/>
          </a:p>
        </p:txBody>
      </p:sp>
      <p:sp>
        <p:nvSpPr>
          <p:cNvPr id="323" name="Google Shape;323;p35"/>
          <p:cNvSpPr txBox="1">
            <a:spLocks noGrp="1"/>
          </p:cNvSpPr>
          <p:nvPr>
            <p:ph type="title"/>
          </p:nvPr>
        </p:nvSpPr>
        <p:spPr>
          <a:xfrm>
            <a:off x="2741075" y="2473336"/>
            <a:ext cx="4694853" cy="76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Stanford NLP</a:t>
            </a:r>
            <a:endParaRPr dirty="0"/>
          </a:p>
        </p:txBody>
      </p:sp>
      <p:sp>
        <p:nvSpPr>
          <p:cNvPr id="324" name="Google Shape;324;p35"/>
          <p:cNvSpPr txBox="1">
            <a:spLocks noGrp="1"/>
          </p:cNvSpPr>
          <p:nvPr>
            <p:ph type="title" idx="2"/>
          </p:nvPr>
        </p:nvSpPr>
        <p:spPr>
          <a:xfrm>
            <a:off x="-632163" y="372615"/>
            <a:ext cx="4456200" cy="76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Cifar 10</a:t>
            </a:r>
            <a:endParaRPr dirty="0"/>
          </a:p>
        </p:txBody>
      </p:sp>
      <p:sp>
        <p:nvSpPr>
          <p:cNvPr id="325" name="Google Shape;325;p35"/>
          <p:cNvSpPr txBox="1">
            <a:spLocks noGrp="1"/>
          </p:cNvSpPr>
          <p:nvPr>
            <p:ph type="title" idx="4"/>
          </p:nvPr>
        </p:nvSpPr>
        <p:spPr>
          <a:xfrm>
            <a:off x="3985144" y="3606407"/>
            <a:ext cx="4977980" cy="76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Face Emotions</a:t>
            </a:r>
            <a:endParaRPr dirty="0"/>
          </a:p>
        </p:txBody>
      </p:sp>
      <p:sp>
        <p:nvSpPr>
          <p:cNvPr id="8" name="Google Shape;324;p35">
            <a:extLst>
              <a:ext uri="{FF2B5EF4-FFF2-40B4-BE49-F238E27FC236}">
                <a16:creationId xmlns:a16="http://schemas.microsoft.com/office/drawing/2014/main" id="{C0B3B5AA-43C8-4DB4-9D71-CC88E9C82C01}"/>
              </a:ext>
            </a:extLst>
          </p:cNvPr>
          <p:cNvSpPr txBox="1">
            <a:spLocks/>
          </p:cNvSpPr>
          <p:nvPr/>
        </p:nvSpPr>
        <p:spPr>
          <a:xfrm>
            <a:off x="881379" y="1404687"/>
            <a:ext cx="5431648" cy="76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ichroma"/>
              <a:buNone/>
              <a:defRPr sz="4000" b="1" i="0" u="none" strike="noStrike" cap="none">
                <a:solidFill>
                  <a:schemeClr val="accen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Fashion MNIST</a:t>
            </a:r>
          </a:p>
        </p:txBody>
      </p:sp>
      <p:sp>
        <p:nvSpPr>
          <p:cNvPr id="9" name="Google Shape;320;p35">
            <a:extLst>
              <a:ext uri="{FF2B5EF4-FFF2-40B4-BE49-F238E27FC236}">
                <a16:creationId xmlns:a16="http://schemas.microsoft.com/office/drawing/2014/main" id="{AA4F7BC3-B425-4820-87DC-9B018FB6C651}"/>
              </a:ext>
            </a:extLst>
          </p:cNvPr>
          <p:cNvSpPr txBox="1">
            <a:spLocks/>
          </p:cNvSpPr>
          <p:nvPr/>
        </p:nvSpPr>
        <p:spPr>
          <a:xfrm>
            <a:off x="1061940" y="2109165"/>
            <a:ext cx="5524193" cy="5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 sz="16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"/>
              <a:buNone/>
              <a:defRPr sz="16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"/>
              <a:buNone/>
              <a:defRPr sz="16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 sz="16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 sz="16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 sz="16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 sz="16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 sz="16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 sz="16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pPr marL="0" indent="0"/>
            <a:r>
              <a:rPr lang="fr-FR" dirty="0"/>
              <a:t>10 </a:t>
            </a:r>
            <a:r>
              <a:rPr lang="en" dirty="0"/>
              <a:t>Different</a:t>
            </a:r>
            <a:r>
              <a:rPr lang="fr-FR" dirty="0"/>
              <a:t> Classes (</a:t>
            </a:r>
            <a:r>
              <a:rPr lang="fr-FR" dirty="0" err="1"/>
              <a:t>Clothes</a:t>
            </a:r>
            <a:r>
              <a:rPr lang="fr-FR" dirty="0"/>
              <a:t> and Accessories)</a:t>
            </a:r>
          </a:p>
        </p:txBody>
      </p:sp>
    </p:spTree>
    <p:extLst>
      <p:ext uri="{BB962C8B-B14F-4D97-AF65-F5344CB8AC3E}">
        <p14:creationId xmlns:p14="http://schemas.microsoft.com/office/powerpoint/2010/main" val="11419969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21;p31">
            <a:extLst>
              <a:ext uri="{FF2B5EF4-FFF2-40B4-BE49-F238E27FC236}">
                <a16:creationId xmlns:a16="http://schemas.microsoft.com/office/drawing/2014/main" id="{C8B392C8-58BD-4134-AAB0-2DDA80B0D99C}"/>
              </a:ext>
            </a:extLst>
          </p:cNvPr>
          <p:cNvSpPr txBox="1">
            <a:spLocks/>
          </p:cNvSpPr>
          <p:nvPr/>
        </p:nvSpPr>
        <p:spPr>
          <a:xfrm>
            <a:off x="6362699" y="2057455"/>
            <a:ext cx="2611761" cy="102858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ichroma"/>
              <a:buNone/>
              <a:tabLst/>
              <a:defRPr/>
            </a:pPr>
            <a:r>
              <a:rPr lang="en-US" sz="2800" b="1" dirty="0">
                <a:solidFill>
                  <a:srgbClr val="FFFFFF"/>
                </a:solidFill>
                <a:latin typeface="Michroma"/>
                <a:sym typeface="Michroma"/>
              </a:rPr>
              <a:t>Margin Sampling</a:t>
            </a:r>
            <a:endParaRPr kumimoji="0" lang="en-US" sz="28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hroma"/>
              <a:sym typeface="Michroma"/>
            </a:endParaRPr>
          </a:p>
        </p:txBody>
      </p:sp>
      <p:pic>
        <p:nvPicPr>
          <p:cNvPr id="39938" name="Picture 2">
            <a:extLst>
              <a:ext uri="{FF2B5EF4-FFF2-40B4-BE49-F238E27FC236}">
                <a16:creationId xmlns:a16="http://schemas.microsoft.com/office/drawing/2014/main" id="{6D201255-1D43-4430-A943-E49EAEA182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296" y="126258"/>
            <a:ext cx="5722745" cy="4890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26178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21;p31">
            <a:extLst>
              <a:ext uri="{FF2B5EF4-FFF2-40B4-BE49-F238E27FC236}">
                <a16:creationId xmlns:a16="http://schemas.microsoft.com/office/drawing/2014/main" id="{C8B392C8-58BD-4134-AAB0-2DDA80B0D99C}"/>
              </a:ext>
            </a:extLst>
          </p:cNvPr>
          <p:cNvSpPr txBox="1">
            <a:spLocks/>
          </p:cNvSpPr>
          <p:nvPr/>
        </p:nvSpPr>
        <p:spPr>
          <a:xfrm>
            <a:off x="6248399" y="1914636"/>
            <a:ext cx="2611761" cy="131422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ichroma"/>
              <a:buNone/>
              <a:tabLst/>
              <a:defRPr/>
            </a:pPr>
            <a:r>
              <a:rPr lang="en-US" sz="2800" b="1" dirty="0">
                <a:solidFill>
                  <a:srgbClr val="FFFFFF"/>
                </a:solidFill>
                <a:latin typeface="Michroma"/>
                <a:sym typeface="Michroma"/>
              </a:rPr>
              <a:t>Random Sampling</a:t>
            </a:r>
            <a:endParaRPr kumimoji="0" lang="en-US" sz="28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hroma"/>
              <a:sym typeface="Michroma"/>
            </a:endParaRPr>
          </a:p>
        </p:txBody>
      </p:sp>
      <p:pic>
        <p:nvPicPr>
          <p:cNvPr id="37890" name="Picture 2">
            <a:extLst>
              <a:ext uri="{FF2B5EF4-FFF2-40B4-BE49-F238E27FC236}">
                <a16:creationId xmlns:a16="http://schemas.microsoft.com/office/drawing/2014/main" id="{6D5E8B53-7399-4989-9AEA-F5000317E2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840" y="195072"/>
            <a:ext cx="5561714" cy="4753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96037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21;p31">
            <a:extLst>
              <a:ext uri="{FF2B5EF4-FFF2-40B4-BE49-F238E27FC236}">
                <a16:creationId xmlns:a16="http://schemas.microsoft.com/office/drawing/2014/main" id="{C8B392C8-58BD-4134-AAB0-2DDA80B0D99C}"/>
              </a:ext>
            </a:extLst>
          </p:cNvPr>
          <p:cNvSpPr txBox="1">
            <a:spLocks/>
          </p:cNvSpPr>
          <p:nvPr/>
        </p:nvSpPr>
        <p:spPr>
          <a:xfrm>
            <a:off x="6095999" y="1914636"/>
            <a:ext cx="2962276" cy="131422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ichroma"/>
              <a:buNone/>
              <a:tabLst/>
              <a:defRPr/>
            </a:pPr>
            <a:r>
              <a:rPr lang="en-US" sz="2800" b="1" dirty="0">
                <a:solidFill>
                  <a:srgbClr val="FFFFFF"/>
                </a:solidFill>
                <a:latin typeface="Michroma"/>
                <a:sym typeface="Michroma"/>
              </a:rPr>
              <a:t>Uncertainty Sampling</a:t>
            </a:r>
            <a:endParaRPr kumimoji="0" lang="en-US" sz="28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hroma"/>
              <a:sym typeface="Michroma"/>
            </a:endParaRPr>
          </a:p>
        </p:txBody>
      </p:sp>
      <p:pic>
        <p:nvPicPr>
          <p:cNvPr id="38914" name="Picture 2">
            <a:extLst>
              <a:ext uri="{FF2B5EF4-FFF2-40B4-BE49-F238E27FC236}">
                <a16:creationId xmlns:a16="http://schemas.microsoft.com/office/drawing/2014/main" id="{B9D86CCE-C0DA-43F9-806A-5D6D35C735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17" y="131462"/>
            <a:ext cx="5710570" cy="4880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00984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21;p31">
            <a:extLst>
              <a:ext uri="{FF2B5EF4-FFF2-40B4-BE49-F238E27FC236}">
                <a16:creationId xmlns:a16="http://schemas.microsoft.com/office/drawing/2014/main" id="{C8B392C8-58BD-4134-AAB0-2DDA80B0D99C}"/>
              </a:ext>
            </a:extLst>
          </p:cNvPr>
          <p:cNvSpPr txBox="1">
            <a:spLocks/>
          </p:cNvSpPr>
          <p:nvPr/>
        </p:nvSpPr>
        <p:spPr>
          <a:xfrm>
            <a:off x="6095999" y="1914635"/>
            <a:ext cx="2962276" cy="131422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ichroma"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hroma"/>
                <a:sym typeface="Michroma"/>
              </a:rPr>
              <a:t>Query By Committee</a:t>
            </a:r>
          </a:p>
        </p:txBody>
      </p:sp>
      <p:pic>
        <p:nvPicPr>
          <p:cNvPr id="41988" name="Picture 4">
            <a:extLst>
              <a:ext uri="{FF2B5EF4-FFF2-40B4-BE49-F238E27FC236}">
                <a16:creationId xmlns:a16="http://schemas.microsoft.com/office/drawing/2014/main" id="{FCC1B6DD-7AFE-409D-9E57-95CD592E94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563" y="172353"/>
            <a:ext cx="5614877" cy="4798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4846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0"/>
          <p:cNvSpPr txBox="1">
            <a:spLocks noGrp="1"/>
          </p:cNvSpPr>
          <p:nvPr>
            <p:ph type="title"/>
          </p:nvPr>
        </p:nvSpPr>
        <p:spPr>
          <a:xfrm>
            <a:off x="4136066" y="2667913"/>
            <a:ext cx="4815705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Notes and Challenges</a:t>
            </a:r>
          </a:p>
        </p:txBody>
      </p:sp>
      <p:sp>
        <p:nvSpPr>
          <p:cNvPr id="212" name="Google Shape;212;p30"/>
          <p:cNvSpPr txBox="1">
            <a:spLocks noGrp="1"/>
          </p:cNvSpPr>
          <p:nvPr>
            <p:ph type="title" idx="2"/>
          </p:nvPr>
        </p:nvSpPr>
        <p:spPr>
          <a:xfrm>
            <a:off x="4047175" y="1561813"/>
            <a:ext cx="1977000" cy="110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620333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1"/>
          <p:cNvSpPr txBox="1">
            <a:spLocks noGrp="1"/>
          </p:cNvSpPr>
          <p:nvPr>
            <p:ph type="title"/>
          </p:nvPr>
        </p:nvSpPr>
        <p:spPr>
          <a:xfrm>
            <a:off x="720000" y="470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Notes and Challenges</a:t>
            </a:r>
          </a:p>
        </p:txBody>
      </p:sp>
      <p:sp>
        <p:nvSpPr>
          <p:cNvPr id="218" name="Google Shape;218;p31"/>
          <p:cNvSpPr txBox="1">
            <a:spLocks noGrp="1"/>
          </p:cNvSpPr>
          <p:nvPr>
            <p:ph type="subTitle" idx="4"/>
          </p:nvPr>
        </p:nvSpPr>
        <p:spPr>
          <a:xfrm>
            <a:off x="4232675" y="2274001"/>
            <a:ext cx="2505600" cy="43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Solution</a:t>
            </a:r>
            <a:endParaRPr dirty="0"/>
          </a:p>
        </p:txBody>
      </p:sp>
      <p:sp>
        <p:nvSpPr>
          <p:cNvPr id="219" name="Google Shape;219;p31"/>
          <p:cNvSpPr txBox="1">
            <a:spLocks noGrp="1"/>
          </p:cNvSpPr>
          <p:nvPr>
            <p:ph type="subTitle" idx="1"/>
          </p:nvPr>
        </p:nvSpPr>
        <p:spPr>
          <a:xfrm>
            <a:off x="4232674" y="2635449"/>
            <a:ext cx="2505600" cy="175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We had to convert the dtype of the dataset into (torch.float32)</a:t>
            </a:r>
            <a:endParaRPr dirty="0"/>
          </a:p>
        </p:txBody>
      </p:sp>
      <p:sp>
        <p:nvSpPr>
          <p:cNvPr id="220" name="Google Shape;220;p31"/>
          <p:cNvSpPr txBox="1">
            <a:spLocks noGrp="1"/>
          </p:cNvSpPr>
          <p:nvPr>
            <p:ph type="subTitle" idx="2"/>
          </p:nvPr>
        </p:nvSpPr>
        <p:spPr>
          <a:xfrm>
            <a:off x="719998" y="2708158"/>
            <a:ext cx="2505600" cy="175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default dtype of pytorch datasets is (torch.Float) for some datasets and (torch.Int) for others.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default dtpye is not complatiple with the ModAl package</a:t>
            </a:r>
            <a:endParaRPr dirty="0"/>
          </a:p>
        </p:txBody>
      </p:sp>
      <p:sp>
        <p:nvSpPr>
          <p:cNvPr id="221" name="Google Shape;221;p31"/>
          <p:cNvSpPr txBox="1">
            <a:spLocks noGrp="1"/>
          </p:cNvSpPr>
          <p:nvPr>
            <p:ph type="subTitle" idx="3"/>
          </p:nvPr>
        </p:nvSpPr>
        <p:spPr>
          <a:xfrm>
            <a:off x="719997" y="2352900"/>
            <a:ext cx="2907987" cy="43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D-type Compatibility Problem</a:t>
            </a:r>
            <a:endParaRPr dirty="0"/>
          </a:p>
        </p:txBody>
      </p:sp>
      <p:grpSp>
        <p:nvGrpSpPr>
          <p:cNvPr id="222" name="Google Shape;222;p31"/>
          <p:cNvGrpSpPr/>
          <p:nvPr/>
        </p:nvGrpSpPr>
        <p:grpSpPr>
          <a:xfrm>
            <a:off x="840125" y="1701225"/>
            <a:ext cx="369261" cy="437653"/>
            <a:chOff x="8020159" y="1516551"/>
            <a:chExt cx="300897" cy="356627"/>
          </a:xfrm>
        </p:grpSpPr>
        <p:sp>
          <p:nvSpPr>
            <p:cNvPr id="223" name="Google Shape;223;p31"/>
            <p:cNvSpPr/>
            <p:nvPr/>
          </p:nvSpPr>
          <p:spPr>
            <a:xfrm>
              <a:off x="8126240" y="1669482"/>
              <a:ext cx="88703" cy="30523"/>
            </a:xfrm>
            <a:custGeom>
              <a:avLst/>
              <a:gdLst/>
              <a:ahLst/>
              <a:cxnLst/>
              <a:rect l="l" t="t" r="r" b="b"/>
              <a:pathLst>
                <a:path w="2787" h="959" extrusionOk="0">
                  <a:moveTo>
                    <a:pt x="1144" y="1"/>
                  </a:moveTo>
                  <a:cubicBezTo>
                    <a:pt x="800" y="1"/>
                    <a:pt x="487" y="41"/>
                    <a:pt x="287" y="77"/>
                  </a:cubicBezTo>
                  <a:cubicBezTo>
                    <a:pt x="120" y="101"/>
                    <a:pt x="1" y="244"/>
                    <a:pt x="1" y="411"/>
                  </a:cubicBezTo>
                  <a:lnTo>
                    <a:pt x="1" y="792"/>
                  </a:lnTo>
                  <a:cubicBezTo>
                    <a:pt x="1" y="875"/>
                    <a:pt x="72" y="958"/>
                    <a:pt x="167" y="958"/>
                  </a:cubicBezTo>
                  <a:cubicBezTo>
                    <a:pt x="251" y="958"/>
                    <a:pt x="322" y="875"/>
                    <a:pt x="322" y="792"/>
                  </a:cubicBezTo>
                  <a:lnTo>
                    <a:pt x="322" y="411"/>
                  </a:lnTo>
                  <a:cubicBezTo>
                    <a:pt x="322" y="411"/>
                    <a:pt x="322" y="399"/>
                    <a:pt x="346" y="399"/>
                  </a:cubicBezTo>
                  <a:cubicBezTo>
                    <a:pt x="510" y="379"/>
                    <a:pt x="814" y="344"/>
                    <a:pt x="1164" y="344"/>
                  </a:cubicBezTo>
                  <a:cubicBezTo>
                    <a:pt x="1246" y="344"/>
                    <a:pt x="1331" y="346"/>
                    <a:pt x="1418" y="351"/>
                  </a:cubicBezTo>
                  <a:cubicBezTo>
                    <a:pt x="1918" y="387"/>
                    <a:pt x="2287" y="518"/>
                    <a:pt x="2513" y="744"/>
                  </a:cubicBezTo>
                  <a:cubicBezTo>
                    <a:pt x="2543" y="774"/>
                    <a:pt x="2584" y="789"/>
                    <a:pt x="2628" y="789"/>
                  </a:cubicBezTo>
                  <a:cubicBezTo>
                    <a:pt x="2671" y="789"/>
                    <a:pt x="2715" y="774"/>
                    <a:pt x="2751" y="744"/>
                  </a:cubicBezTo>
                  <a:cubicBezTo>
                    <a:pt x="2787" y="672"/>
                    <a:pt x="2787" y="565"/>
                    <a:pt x="2727" y="494"/>
                  </a:cubicBezTo>
                  <a:cubicBezTo>
                    <a:pt x="2338" y="104"/>
                    <a:pt x="1699" y="1"/>
                    <a:pt x="11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31"/>
            <p:cNvSpPr/>
            <p:nvPr/>
          </p:nvSpPr>
          <p:spPr>
            <a:xfrm>
              <a:off x="8069778" y="1621518"/>
              <a:ext cx="200513" cy="251278"/>
            </a:xfrm>
            <a:custGeom>
              <a:avLst/>
              <a:gdLst/>
              <a:ahLst/>
              <a:cxnLst/>
              <a:rect l="l" t="t" r="r" b="b"/>
              <a:pathLst>
                <a:path w="6300" h="7895" extrusionOk="0">
                  <a:moveTo>
                    <a:pt x="4918" y="358"/>
                  </a:moveTo>
                  <a:lnTo>
                    <a:pt x="4918" y="1953"/>
                  </a:lnTo>
                  <a:cubicBezTo>
                    <a:pt x="4918" y="2191"/>
                    <a:pt x="4859" y="2429"/>
                    <a:pt x="4751" y="2644"/>
                  </a:cubicBezTo>
                  <a:cubicBezTo>
                    <a:pt x="4739" y="2656"/>
                    <a:pt x="4739" y="2680"/>
                    <a:pt x="4739" y="2715"/>
                  </a:cubicBezTo>
                  <a:lnTo>
                    <a:pt x="4739" y="3180"/>
                  </a:lnTo>
                  <a:cubicBezTo>
                    <a:pt x="4739" y="3620"/>
                    <a:pt x="4561" y="4037"/>
                    <a:pt x="4227" y="4334"/>
                  </a:cubicBezTo>
                  <a:cubicBezTo>
                    <a:pt x="3935" y="4605"/>
                    <a:pt x="3563" y="4768"/>
                    <a:pt x="3158" y="4768"/>
                  </a:cubicBezTo>
                  <a:cubicBezTo>
                    <a:pt x="3118" y="4768"/>
                    <a:pt x="3077" y="4766"/>
                    <a:pt x="3037" y="4763"/>
                  </a:cubicBezTo>
                  <a:cubicBezTo>
                    <a:pt x="2227" y="4704"/>
                    <a:pt x="1572" y="3977"/>
                    <a:pt x="1572" y="3108"/>
                  </a:cubicBezTo>
                  <a:lnTo>
                    <a:pt x="1572" y="2715"/>
                  </a:lnTo>
                  <a:cubicBezTo>
                    <a:pt x="1572" y="2680"/>
                    <a:pt x="1572" y="2668"/>
                    <a:pt x="1549" y="2644"/>
                  </a:cubicBezTo>
                  <a:cubicBezTo>
                    <a:pt x="1453" y="2418"/>
                    <a:pt x="1394" y="2191"/>
                    <a:pt x="1394" y="1953"/>
                  </a:cubicBezTo>
                  <a:lnTo>
                    <a:pt x="1394" y="1596"/>
                  </a:lnTo>
                  <a:cubicBezTo>
                    <a:pt x="1394" y="905"/>
                    <a:pt x="1941" y="358"/>
                    <a:pt x="2620" y="358"/>
                  </a:cubicBezTo>
                  <a:close/>
                  <a:moveTo>
                    <a:pt x="4049" y="4858"/>
                  </a:moveTo>
                  <a:lnTo>
                    <a:pt x="4049" y="5156"/>
                  </a:lnTo>
                  <a:lnTo>
                    <a:pt x="3156" y="5775"/>
                  </a:lnTo>
                  <a:lnTo>
                    <a:pt x="2263" y="5168"/>
                  </a:lnTo>
                  <a:lnTo>
                    <a:pt x="2263" y="4858"/>
                  </a:lnTo>
                  <a:cubicBezTo>
                    <a:pt x="2489" y="4977"/>
                    <a:pt x="2763" y="5061"/>
                    <a:pt x="3025" y="5073"/>
                  </a:cubicBezTo>
                  <a:lnTo>
                    <a:pt x="3156" y="5073"/>
                  </a:lnTo>
                  <a:cubicBezTo>
                    <a:pt x="3477" y="5073"/>
                    <a:pt x="3775" y="5001"/>
                    <a:pt x="4049" y="4858"/>
                  </a:cubicBezTo>
                  <a:close/>
                  <a:moveTo>
                    <a:pt x="2132" y="5477"/>
                  </a:moveTo>
                  <a:lnTo>
                    <a:pt x="2906" y="6013"/>
                  </a:lnTo>
                  <a:lnTo>
                    <a:pt x="2489" y="6418"/>
                  </a:lnTo>
                  <a:lnTo>
                    <a:pt x="2477" y="6418"/>
                  </a:lnTo>
                  <a:lnTo>
                    <a:pt x="1965" y="5656"/>
                  </a:lnTo>
                  <a:lnTo>
                    <a:pt x="2132" y="5477"/>
                  </a:lnTo>
                  <a:close/>
                  <a:moveTo>
                    <a:pt x="4168" y="5466"/>
                  </a:moveTo>
                  <a:lnTo>
                    <a:pt x="4335" y="5644"/>
                  </a:lnTo>
                  <a:lnTo>
                    <a:pt x="3835" y="6418"/>
                  </a:lnTo>
                  <a:lnTo>
                    <a:pt x="3811" y="6418"/>
                  </a:lnTo>
                  <a:lnTo>
                    <a:pt x="3394" y="6001"/>
                  </a:lnTo>
                  <a:lnTo>
                    <a:pt x="4168" y="5466"/>
                  </a:lnTo>
                  <a:close/>
                  <a:moveTo>
                    <a:pt x="2620" y="1"/>
                  </a:moveTo>
                  <a:cubicBezTo>
                    <a:pt x="1763" y="1"/>
                    <a:pt x="1060" y="703"/>
                    <a:pt x="1060" y="1572"/>
                  </a:cubicBezTo>
                  <a:lnTo>
                    <a:pt x="1060" y="1918"/>
                  </a:lnTo>
                  <a:cubicBezTo>
                    <a:pt x="1060" y="2203"/>
                    <a:pt x="1120" y="2477"/>
                    <a:pt x="1239" y="2727"/>
                  </a:cubicBezTo>
                  <a:lnTo>
                    <a:pt x="1239" y="3096"/>
                  </a:lnTo>
                  <a:cubicBezTo>
                    <a:pt x="1239" y="3703"/>
                    <a:pt x="1513" y="4263"/>
                    <a:pt x="1941" y="4632"/>
                  </a:cubicBezTo>
                  <a:lnTo>
                    <a:pt x="1941" y="5180"/>
                  </a:lnTo>
                  <a:lnTo>
                    <a:pt x="1632" y="5513"/>
                  </a:lnTo>
                  <a:cubicBezTo>
                    <a:pt x="1596" y="5537"/>
                    <a:pt x="1584" y="5585"/>
                    <a:pt x="1584" y="5632"/>
                  </a:cubicBezTo>
                  <a:lnTo>
                    <a:pt x="572" y="6001"/>
                  </a:lnTo>
                  <a:cubicBezTo>
                    <a:pt x="227" y="6120"/>
                    <a:pt x="1" y="6442"/>
                    <a:pt x="1" y="6823"/>
                  </a:cubicBezTo>
                  <a:lnTo>
                    <a:pt x="1" y="7728"/>
                  </a:lnTo>
                  <a:cubicBezTo>
                    <a:pt x="1" y="7823"/>
                    <a:pt x="84" y="7894"/>
                    <a:pt x="167" y="7894"/>
                  </a:cubicBezTo>
                  <a:cubicBezTo>
                    <a:pt x="263" y="7894"/>
                    <a:pt x="334" y="7823"/>
                    <a:pt x="334" y="7728"/>
                  </a:cubicBezTo>
                  <a:lnTo>
                    <a:pt x="334" y="6823"/>
                  </a:lnTo>
                  <a:cubicBezTo>
                    <a:pt x="334" y="6597"/>
                    <a:pt x="477" y="6382"/>
                    <a:pt x="691" y="6311"/>
                  </a:cubicBezTo>
                  <a:lnTo>
                    <a:pt x="1751" y="5930"/>
                  </a:lnTo>
                  <a:lnTo>
                    <a:pt x="2192" y="6597"/>
                  </a:lnTo>
                  <a:cubicBezTo>
                    <a:pt x="2251" y="6680"/>
                    <a:pt x="2346" y="6728"/>
                    <a:pt x="2442" y="6740"/>
                  </a:cubicBezTo>
                  <a:lnTo>
                    <a:pt x="2477" y="6740"/>
                  </a:lnTo>
                  <a:cubicBezTo>
                    <a:pt x="2561" y="6740"/>
                    <a:pt x="2656" y="6716"/>
                    <a:pt x="2715" y="6644"/>
                  </a:cubicBezTo>
                  <a:lnTo>
                    <a:pt x="2977" y="6370"/>
                  </a:lnTo>
                  <a:lnTo>
                    <a:pt x="2977" y="7728"/>
                  </a:lnTo>
                  <a:cubicBezTo>
                    <a:pt x="2977" y="7823"/>
                    <a:pt x="3061" y="7894"/>
                    <a:pt x="3144" y="7894"/>
                  </a:cubicBezTo>
                  <a:cubicBezTo>
                    <a:pt x="3239" y="7894"/>
                    <a:pt x="3311" y="7823"/>
                    <a:pt x="3311" y="7728"/>
                  </a:cubicBezTo>
                  <a:lnTo>
                    <a:pt x="3311" y="6370"/>
                  </a:lnTo>
                  <a:lnTo>
                    <a:pt x="3573" y="6644"/>
                  </a:lnTo>
                  <a:cubicBezTo>
                    <a:pt x="3632" y="6704"/>
                    <a:pt x="3727" y="6740"/>
                    <a:pt x="3811" y="6740"/>
                  </a:cubicBezTo>
                  <a:lnTo>
                    <a:pt x="3846" y="6740"/>
                  </a:lnTo>
                  <a:cubicBezTo>
                    <a:pt x="3954" y="6728"/>
                    <a:pt x="4037" y="6680"/>
                    <a:pt x="4097" y="6597"/>
                  </a:cubicBezTo>
                  <a:lnTo>
                    <a:pt x="4549" y="5930"/>
                  </a:lnTo>
                  <a:lnTo>
                    <a:pt x="5597" y="6311"/>
                  </a:lnTo>
                  <a:cubicBezTo>
                    <a:pt x="5811" y="6382"/>
                    <a:pt x="5954" y="6597"/>
                    <a:pt x="5954" y="6823"/>
                  </a:cubicBezTo>
                  <a:lnTo>
                    <a:pt x="5954" y="7728"/>
                  </a:lnTo>
                  <a:cubicBezTo>
                    <a:pt x="5954" y="7823"/>
                    <a:pt x="6037" y="7894"/>
                    <a:pt x="6121" y="7894"/>
                  </a:cubicBezTo>
                  <a:cubicBezTo>
                    <a:pt x="6204" y="7894"/>
                    <a:pt x="6287" y="7823"/>
                    <a:pt x="6287" y="7728"/>
                  </a:cubicBezTo>
                  <a:lnTo>
                    <a:pt x="6287" y="6823"/>
                  </a:lnTo>
                  <a:cubicBezTo>
                    <a:pt x="6299" y="6466"/>
                    <a:pt x="6073" y="6132"/>
                    <a:pt x="5740" y="6001"/>
                  </a:cubicBezTo>
                  <a:lnTo>
                    <a:pt x="4728" y="5632"/>
                  </a:lnTo>
                  <a:cubicBezTo>
                    <a:pt x="4728" y="5585"/>
                    <a:pt x="4704" y="5537"/>
                    <a:pt x="4680" y="5513"/>
                  </a:cubicBezTo>
                  <a:lnTo>
                    <a:pt x="4370" y="5180"/>
                  </a:lnTo>
                  <a:lnTo>
                    <a:pt x="4370" y="4644"/>
                  </a:lnTo>
                  <a:lnTo>
                    <a:pt x="4454" y="4561"/>
                  </a:lnTo>
                  <a:cubicBezTo>
                    <a:pt x="4847" y="4204"/>
                    <a:pt x="5061" y="3680"/>
                    <a:pt x="5061" y="3156"/>
                  </a:cubicBezTo>
                  <a:lnTo>
                    <a:pt x="5061" y="2727"/>
                  </a:lnTo>
                  <a:cubicBezTo>
                    <a:pt x="5180" y="2477"/>
                    <a:pt x="5240" y="2203"/>
                    <a:pt x="5240" y="1929"/>
                  </a:cubicBezTo>
                  <a:lnTo>
                    <a:pt x="5240" y="167"/>
                  </a:lnTo>
                  <a:cubicBezTo>
                    <a:pt x="5240" y="84"/>
                    <a:pt x="5168" y="1"/>
                    <a:pt x="50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31"/>
            <p:cNvSpPr/>
            <p:nvPr/>
          </p:nvSpPr>
          <p:spPr>
            <a:xfrm>
              <a:off x="8103515" y="1851535"/>
              <a:ext cx="10630" cy="21643"/>
            </a:xfrm>
            <a:custGeom>
              <a:avLst/>
              <a:gdLst/>
              <a:ahLst/>
              <a:cxnLst/>
              <a:rect l="l" t="t" r="r" b="b"/>
              <a:pathLst>
                <a:path w="334" h="680" extrusionOk="0">
                  <a:moveTo>
                    <a:pt x="167" y="1"/>
                  </a:moveTo>
                  <a:cubicBezTo>
                    <a:pt x="72" y="1"/>
                    <a:pt x="0" y="72"/>
                    <a:pt x="0" y="155"/>
                  </a:cubicBezTo>
                  <a:lnTo>
                    <a:pt x="0" y="513"/>
                  </a:lnTo>
                  <a:cubicBezTo>
                    <a:pt x="0" y="608"/>
                    <a:pt x="72" y="679"/>
                    <a:pt x="167" y="679"/>
                  </a:cubicBezTo>
                  <a:cubicBezTo>
                    <a:pt x="250" y="679"/>
                    <a:pt x="334" y="608"/>
                    <a:pt x="334" y="513"/>
                  </a:cubicBezTo>
                  <a:lnTo>
                    <a:pt x="334" y="155"/>
                  </a:lnTo>
                  <a:cubicBezTo>
                    <a:pt x="334" y="72"/>
                    <a:pt x="250" y="1"/>
                    <a:pt x="1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31"/>
            <p:cNvSpPr/>
            <p:nvPr/>
          </p:nvSpPr>
          <p:spPr>
            <a:xfrm>
              <a:off x="8226306" y="1851535"/>
              <a:ext cx="10248" cy="21643"/>
            </a:xfrm>
            <a:custGeom>
              <a:avLst/>
              <a:gdLst/>
              <a:ahLst/>
              <a:cxnLst/>
              <a:rect l="l" t="t" r="r" b="b"/>
              <a:pathLst>
                <a:path w="322" h="680" extrusionOk="0">
                  <a:moveTo>
                    <a:pt x="167" y="1"/>
                  </a:moveTo>
                  <a:cubicBezTo>
                    <a:pt x="71" y="1"/>
                    <a:pt x="0" y="72"/>
                    <a:pt x="0" y="155"/>
                  </a:cubicBezTo>
                  <a:lnTo>
                    <a:pt x="0" y="513"/>
                  </a:lnTo>
                  <a:cubicBezTo>
                    <a:pt x="0" y="608"/>
                    <a:pt x="71" y="679"/>
                    <a:pt x="167" y="679"/>
                  </a:cubicBezTo>
                  <a:cubicBezTo>
                    <a:pt x="250" y="679"/>
                    <a:pt x="322" y="608"/>
                    <a:pt x="322" y="513"/>
                  </a:cubicBezTo>
                  <a:lnTo>
                    <a:pt x="322" y="155"/>
                  </a:lnTo>
                  <a:cubicBezTo>
                    <a:pt x="322" y="72"/>
                    <a:pt x="250" y="1"/>
                    <a:pt x="1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31"/>
            <p:cNvSpPr/>
            <p:nvPr/>
          </p:nvSpPr>
          <p:spPr>
            <a:xfrm>
              <a:off x="8020159" y="1516551"/>
              <a:ext cx="300897" cy="284251"/>
            </a:xfrm>
            <a:custGeom>
              <a:avLst/>
              <a:gdLst/>
              <a:ahLst/>
              <a:cxnLst/>
              <a:rect l="l" t="t" r="r" b="b"/>
              <a:pathLst>
                <a:path w="9454" h="8931" extrusionOk="0">
                  <a:moveTo>
                    <a:pt x="6263" y="596"/>
                  </a:moveTo>
                  <a:lnTo>
                    <a:pt x="6263" y="596"/>
                  </a:lnTo>
                  <a:cubicBezTo>
                    <a:pt x="7060" y="894"/>
                    <a:pt x="7739" y="1406"/>
                    <a:pt x="8227" y="2084"/>
                  </a:cubicBezTo>
                  <a:lnTo>
                    <a:pt x="7322" y="2084"/>
                  </a:lnTo>
                  <a:cubicBezTo>
                    <a:pt x="7215" y="1846"/>
                    <a:pt x="7096" y="1620"/>
                    <a:pt x="6953" y="1394"/>
                  </a:cubicBezTo>
                  <a:cubicBezTo>
                    <a:pt x="6739" y="1084"/>
                    <a:pt x="6525" y="822"/>
                    <a:pt x="6263" y="596"/>
                  </a:cubicBezTo>
                  <a:close/>
                  <a:moveTo>
                    <a:pt x="3143" y="608"/>
                  </a:moveTo>
                  <a:cubicBezTo>
                    <a:pt x="2893" y="822"/>
                    <a:pt x="2667" y="1084"/>
                    <a:pt x="2453" y="1406"/>
                  </a:cubicBezTo>
                  <a:cubicBezTo>
                    <a:pt x="2322" y="1620"/>
                    <a:pt x="2203" y="1846"/>
                    <a:pt x="2084" y="2096"/>
                  </a:cubicBezTo>
                  <a:lnTo>
                    <a:pt x="1179" y="2096"/>
                  </a:lnTo>
                  <a:cubicBezTo>
                    <a:pt x="1667" y="1429"/>
                    <a:pt x="2357" y="905"/>
                    <a:pt x="3143" y="608"/>
                  </a:cubicBezTo>
                  <a:close/>
                  <a:moveTo>
                    <a:pt x="4560" y="322"/>
                  </a:moveTo>
                  <a:lnTo>
                    <a:pt x="4560" y="2096"/>
                  </a:lnTo>
                  <a:lnTo>
                    <a:pt x="2453" y="2096"/>
                  </a:lnTo>
                  <a:cubicBezTo>
                    <a:pt x="2929" y="1084"/>
                    <a:pt x="3691" y="393"/>
                    <a:pt x="4560" y="322"/>
                  </a:cubicBezTo>
                  <a:close/>
                  <a:moveTo>
                    <a:pt x="4882" y="322"/>
                  </a:moveTo>
                  <a:cubicBezTo>
                    <a:pt x="5751" y="393"/>
                    <a:pt x="6489" y="1084"/>
                    <a:pt x="6977" y="2096"/>
                  </a:cubicBezTo>
                  <a:lnTo>
                    <a:pt x="4882" y="2096"/>
                  </a:lnTo>
                  <a:lnTo>
                    <a:pt x="4882" y="322"/>
                  </a:lnTo>
                  <a:close/>
                  <a:moveTo>
                    <a:pt x="1953" y="2418"/>
                  </a:moveTo>
                  <a:cubicBezTo>
                    <a:pt x="1715" y="3084"/>
                    <a:pt x="1584" y="3799"/>
                    <a:pt x="1560" y="4549"/>
                  </a:cubicBezTo>
                  <a:lnTo>
                    <a:pt x="310" y="4549"/>
                  </a:lnTo>
                  <a:cubicBezTo>
                    <a:pt x="345" y="3775"/>
                    <a:pt x="572" y="3049"/>
                    <a:pt x="953" y="2418"/>
                  </a:cubicBezTo>
                  <a:close/>
                  <a:moveTo>
                    <a:pt x="8465" y="2429"/>
                  </a:moveTo>
                  <a:cubicBezTo>
                    <a:pt x="8858" y="3049"/>
                    <a:pt x="9085" y="3775"/>
                    <a:pt x="9108" y="4549"/>
                  </a:cubicBezTo>
                  <a:lnTo>
                    <a:pt x="7858" y="4549"/>
                  </a:lnTo>
                  <a:cubicBezTo>
                    <a:pt x="7846" y="3799"/>
                    <a:pt x="7715" y="3084"/>
                    <a:pt x="7477" y="2429"/>
                  </a:cubicBezTo>
                  <a:close/>
                  <a:moveTo>
                    <a:pt x="1560" y="4882"/>
                  </a:moveTo>
                  <a:cubicBezTo>
                    <a:pt x="1584" y="5585"/>
                    <a:pt x="1703" y="6251"/>
                    <a:pt x="1905" y="6870"/>
                  </a:cubicBezTo>
                  <a:lnTo>
                    <a:pt x="1953" y="7001"/>
                  </a:lnTo>
                  <a:lnTo>
                    <a:pt x="953" y="7001"/>
                  </a:lnTo>
                  <a:cubicBezTo>
                    <a:pt x="572" y="6382"/>
                    <a:pt x="345" y="5656"/>
                    <a:pt x="310" y="4882"/>
                  </a:cubicBezTo>
                  <a:close/>
                  <a:moveTo>
                    <a:pt x="9096" y="4894"/>
                  </a:moveTo>
                  <a:cubicBezTo>
                    <a:pt x="9085" y="5608"/>
                    <a:pt x="8870" y="6323"/>
                    <a:pt x="8501" y="6954"/>
                  </a:cubicBezTo>
                  <a:cubicBezTo>
                    <a:pt x="8489" y="6966"/>
                    <a:pt x="8465" y="6990"/>
                    <a:pt x="8453" y="7001"/>
                  </a:cubicBezTo>
                  <a:lnTo>
                    <a:pt x="7453" y="7001"/>
                  </a:lnTo>
                  <a:lnTo>
                    <a:pt x="7501" y="6870"/>
                  </a:lnTo>
                  <a:cubicBezTo>
                    <a:pt x="7715" y="6251"/>
                    <a:pt x="7834" y="5585"/>
                    <a:pt x="7846" y="4894"/>
                  </a:cubicBezTo>
                  <a:close/>
                  <a:moveTo>
                    <a:pt x="4715" y="1"/>
                  </a:moveTo>
                  <a:cubicBezTo>
                    <a:pt x="3465" y="1"/>
                    <a:pt x="2262" y="489"/>
                    <a:pt x="1381" y="1382"/>
                  </a:cubicBezTo>
                  <a:cubicBezTo>
                    <a:pt x="488" y="2275"/>
                    <a:pt x="0" y="3465"/>
                    <a:pt x="0" y="4715"/>
                  </a:cubicBezTo>
                  <a:cubicBezTo>
                    <a:pt x="0" y="6489"/>
                    <a:pt x="976" y="8097"/>
                    <a:pt x="2548" y="8918"/>
                  </a:cubicBezTo>
                  <a:cubicBezTo>
                    <a:pt x="2572" y="8930"/>
                    <a:pt x="2584" y="8930"/>
                    <a:pt x="2619" y="8930"/>
                  </a:cubicBezTo>
                  <a:cubicBezTo>
                    <a:pt x="2679" y="8930"/>
                    <a:pt x="2738" y="8895"/>
                    <a:pt x="2762" y="8835"/>
                  </a:cubicBezTo>
                  <a:cubicBezTo>
                    <a:pt x="2810" y="8764"/>
                    <a:pt x="2786" y="8656"/>
                    <a:pt x="2691" y="8621"/>
                  </a:cubicBezTo>
                  <a:cubicBezTo>
                    <a:pt x="2084" y="8299"/>
                    <a:pt x="1572" y="7859"/>
                    <a:pt x="1191" y="7335"/>
                  </a:cubicBezTo>
                  <a:lnTo>
                    <a:pt x="2096" y="7335"/>
                  </a:lnTo>
                  <a:cubicBezTo>
                    <a:pt x="2286" y="7775"/>
                    <a:pt x="2548" y="8180"/>
                    <a:pt x="2846" y="8514"/>
                  </a:cubicBezTo>
                  <a:cubicBezTo>
                    <a:pt x="2877" y="8551"/>
                    <a:pt x="2918" y="8569"/>
                    <a:pt x="2961" y="8569"/>
                  </a:cubicBezTo>
                  <a:cubicBezTo>
                    <a:pt x="3002" y="8569"/>
                    <a:pt x="3044" y="8554"/>
                    <a:pt x="3084" y="8525"/>
                  </a:cubicBezTo>
                  <a:cubicBezTo>
                    <a:pt x="3155" y="8466"/>
                    <a:pt x="3155" y="8359"/>
                    <a:pt x="3096" y="8287"/>
                  </a:cubicBezTo>
                  <a:cubicBezTo>
                    <a:pt x="2858" y="8013"/>
                    <a:pt x="2643" y="7692"/>
                    <a:pt x="2465" y="7335"/>
                  </a:cubicBezTo>
                  <a:cubicBezTo>
                    <a:pt x="2548" y="7323"/>
                    <a:pt x="2619" y="7263"/>
                    <a:pt x="2619" y="7168"/>
                  </a:cubicBezTo>
                  <a:cubicBezTo>
                    <a:pt x="2619" y="7085"/>
                    <a:pt x="2548" y="7001"/>
                    <a:pt x="2453" y="7001"/>
                  </a:cubicBezTo>
                  <a:lnTo>
                    <a:pt x="2334" y="7001"/>
                  </a:lnTo>
                  <a:cubicBezTo>
                    <a:pt x="2084" y="6370"/>
                    <a:pt x="1929" y="5632"/>
                    <a:pt x="1917" y="4882"/>
                  </a:cubicBezTo>
                  <a:lnTo>
                    <a:pt x="2096" y="4882"/>
                  </a:lnTo>
                  <a:cubicBezTo>
                    <a:pt x="2191" y="4882"/>
                    <a:pt x="2262" y="4799"/>
                    <a:pt x="2262" y="4715"/>
                  </a:cubicBezTo>
                  <a:cubicBezTo>
                    <a:pt x="2262" y="4620"/>
                    <a:pt x="2191" y="4549"/>
                    <a:pt x="2096" y="4549"/>
                  </a:cubicBezTo>
                  <a:lnTo>
                    <a:pt x="1917" y="4549"/>
                  </a:lnTo>
                  <a:cubicBezTo>
                    <a:pt x="1929" y="3775"/>
                    <a:pt x="2084" y="3049"/>
                    <a:pt x="2334" y="2418"/>
                  </a:cubicBezTo>
                  <a:lnTo>
                    <a:pt x="4572" y="2418"/>
                  </a:lnTo>
                  <a:lnTo>
                    <a:pt x="4572" y="2775"/>
                  </a:lnTo>
                  <a:cubicBezTo>
                    <a:pt x="4572" y="2870"/>
                    <a:pt x="4643" y="2941"/>
                    <a:pt x="4727" y="2941"/>
                  </a:cubicBezTo>
                  <a:cubicBezTo>
                    <a:pt x="4822" y="2941"/>
                    <a:pt x="4894" y="2870"/>
                    <a:pt x="4894" y="2775"/>
                  </a:cubicBezTo>
                  <a:lnTo>
                    <a:pt x="4894" y="2418"/>
                  </a:lnTo>
                  <a:lnTo>
                    <a:pt x="7132" y="2418"/>
                  </a:lnTo>
                  <a:cubicBezTo>
                    <a:pt x="7370" y="3049"/>
                    <a:pt x="7513" y="3775"/>
                    <a:pt x="7549" y="4549"/>
                  </a:cubicBezTo>
                  <a:lnTo>
                    <a:pt x="7370" y="4549"/>
                  </a:lnTo>
                  <a:cubicBezTo>
                    <a:pt x="7275" y="4549"/>
                    <a:pt x="7203" y="4620"/>
                    <a:pt x="7203" y="4715"/>
                  </a:cubicBezTo>
                  <a:cubicBezTo>
                    <a:pt x="7203" y="4799"/>
                    <a:pt x="7275" y="4882"/>
                    <a:pt x="7370" y="4882"/>
                  </a:cubicBezTo>
                  <a:lnTo>
                    <a:pt x="7549" y="4882"/>
                  </a:lnTo>
                  <a:cubicBezTo>
                    <a:pt x="7525" y="5632"/>
                    <a:pt x="7382" y="6370"/>
                    <a:pt x="7132" y="7001"/>
                  </a:cubicBezTo>
                  <a:lnTo>
                    <a:pt x="7013" y="7001"/>
                  </a:lnTo>
                  <a:cubicBezTo>
                    <a:pt x="6918" y="7001"/>
                    <a:pt x="6846" y="7085"/>
                    <a:pt x="6846" y="7168"/>
                  </a:cubicBezTo>
                  <a:cubicBezTo>
                    <a:pt x="6846" y="7263"/>
                    <a:pt x="6906" y="7323"/>
                    <a:pt x="6989" y="7335"/>
                  </a:cubicBezTo>
                  <a:cubicBezTo>
                    <a:pt x="6810" y="7692"/>
                    <a:pt x="6608" y="8025"/>
                    <a:pt x="6370" y="8287"/>
                  </a:cubicBezTo>
                  <a:cubicBezTo>
                    <a:pt x="6310" y="8359"/>
                    <a:pt x="6310" y="8466"/>
                    <a:pt x="6382" y="8525"/>
                  </a:cubicBezTo>
                  <a:cubicBezTo>
                    <a:pt x="6418" y="8549"/>
                    <a:pt x="6453" y="8573"/>
                    <a:pt x="6489" y="8573"/>
                  </a:cubicBezTo>
                  <a:cubicBezTo>
                    <a:pt x="6537" y="8573"/>
                    <a:pt x="6572" y="8549"/>
                    <a:pt x="6608" y="8514"/>
                  </a:cubicBezTo>
                  <a:cubicBezTo>
                    <a:pt x="6894" y="8180"/>
                    <a:pt x="7144" y="7787"/>
                    <a:pt x="7346" y="7335"/>
                  </a:cubicBezTo>
                  <a:lnTo>
                    <a:pt x="8263" y="7335"/>
                  </a:lnTo>
                  <a:cubicBezTo>
                    <a:pt x="7906" y="7811"/>
                    <a:pt x="7441" y="8228"/>
                    <a:pt x="6918" y="8525"/>
                  </a:cubicBezTo>
                  <a:cubicBezTo>
                    <a:pt x="6846" y="8573"/>
                    <a:pt x="6810" y="8680"/>
                    <a:pt x="6858" y="8752"/>
                  </a:cubicBezTo>
                  <a:cubicBezTo>
                    <a:pt x="6891" y="8801"/>
                    <a:pt x="6951" y="8833"/>
                    <a:pt x="7009" y="8833"/>
                  </a:cubicBezTo>
                  <a:cubicBezTo>
                    <a:pt x="7036" y="8833"/>
                    <a:pt x="7062" y="8826"/>
                    <a:pt x="7084" y="8811"/>
                  </a:cubicBezTo>
                  <a:cubicBezTo>
                    <a:pt x="7787" y="8406"/>
                    <a:pt x="8382" y="7811"/>
                    <a:pt x="8799" y="7109"/>
                  </a:cubicBezTo>
                  <a:cubicBezTo>
                    <a:pt x="9227" y="6382"/>
                    <a:pt x="9454" y="5561"/>
                    <a:pt x="9454" y="4715"/>
                  </a:cubicBezTo>
                  <a:cubicBezTo>
                    <a:pt x="9442" y="3453"/>
                    <a:pt x="8942" y="2275"/>
                    <a:pt x="8049" y="1382"/>
                  </a:cubicBezTo>
                  <a:cubicBezTo>
                    <a:pt x="7156" y="489"/>
                    <a:pt x="5965" y="1"/>
                    <a:pt x="47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8" name="Google Shape;228;p31"/>
          <p:cNvGrpSpPr/>
          <p:nvPr/>
        </p:nvGrpSpPr>
        <p:grpSpPr>
          <a:xfrm>
            <a:off x="4309908" y="1679943"/>
            <a:ext cx="459393" cy="458934"/>
            <a:chOff x="4886264" y="3366174"/>
            <a:chExt cx="350548" cy="350198"/>
          </a:xfrm>
        </p:grpSpPr>
        <p:sp>
          <p:nvSpPr>
            <p:cNvPr id="229" name="Google Shape;229;p31"/>
            <p:cNvSpPr/>
            <p:nvPr/>
          </p:nvSpPr>
          <p:spPr>
            <a:xfrm>
              <a:off x="4946132" y="3426614"/>
              <a:ext cx="230431" cy="289758"/>
            </a:xfrm>
            <a:custGeom>
              <a:avLst/>
              <a:gdLst/>
              <a:ahLst/>
              <a:cxnLst/>
              <a:rect l="l" t="t" r="r" b="b"/>
              <a:pathLst>
                <a:path w="7240" h="9104" extrusionOk="0">
                  <a:moveTo>
                    <a:pt x="3811" y="3793"/>
                  </a:moveTo>
                  <a:cubicBezTo>
                    <a:pt x="4001" y="3793"/>
                    <a:pt x="4168" y="3948"/>
                    <a:pt x="4168" y="4150"/>
                  </a:cubicBezTo>
                  <a:lnTo>
                    <a:pt x="4168" y="4484"/>
                  </a:lnTo>
                  <a:cubicBezTo>
                    <a:pt x="4156" y="4769"/>
                    <a:pt x="3930" y="5007"/>
                    <a:pt x="3632" y="5007"/>
                  </a:cubicBezTo>
                  <a:cubicBezTo>
                    <a:pt x="3334" y="5007"/>
                    <a:pt x="3108" y="4769"/>
                    <a:pt x="3108" y="4484"/>
                  </a:cubicBezTo>
                  <a:lnTo>
                    <a:pt x="3108" y="4150"/>
                  </a:lnTo>
                  <a:cubicBezTo>
                    <a:pt x="3108" y="3948"/>
                    <a:pt x="3263" y="3793"/>
                    <a:pt x="3465" y="3793"/>
                  </a:cubicBezTo>
                  <a:close/>
                  <a:moveTo>
                    <a:pt x="3787" y="5341"/>
                  </a:moveTo>
                  <a:lnTo>
                    <a:pt x="3787" y="5412"/>
                  </a:lnTo>
                  <a:cubicBezTo>
                    <a:pt x="3811" y="5472"/>
                    <a:pt x="3822" y="5531"/>
                    <a:pt x="3846" y="5579"/>
                  </a:cubicBezTo>
                  <a:lnTo>
                    <a:pt x="3632" y="5793"/>
                  </a:lnTo>
                  <a:lnTo>
                    <a:pt x="3596" y="5793"/>
                  </a:lnTo>
                  <a:lnTo>
                    <a:pt x="3370" y="5579"/>
                  </a:lnTo>
                  <a:cubicBezTo>
                    <a:pt x="3406" y="5531"/>
                    <a:pt x="3418" y="5472"/>
                    <a:pt x="3418" y="5412"/>
                  </a:cubicBezTo>
                  <a:lnTo>
                    <a:pt x="3418" y="5341"/>
                  </a:lnTo>
                  <a:close/>
                  <a:moveTo>
                    <a:pt x="3630" y="314"/>
                  </a:moveTo>
                  <a:cubicBezTo>
                    <a:pt x="4485" y="314"/>
                    <a:pt x="5309" y="622"/>
                    <a:pt x="5930" y="1209"/>
                  </a:cubicBezTo>
                  <a:cubicBezTo>
                    <a:pt x="6585" y="1840"/>
                    <a:pt x="6954" y="2686"/>
                    <a:pt x="6954" y="3591"/>
                  </a:cubicBezTo>
                  <a:cubicBezTo>
                    <a:pt x="6918" y="4293"/>
                    <a:pt x="6704" y="4936"/>
                    <a:pt x="6323" y="5484"/>
                  </a:cubicBezTo>
                  <a:cubicBezTo>
                    <a:pt x="5942" y="6020"/>
                    <a:pt x="5430" y="6436"/>
                    <a:pt x="4823" y="6674"/>
                  </a:cubicBezTo>
                  <a:cubicBezTo>
                    <a:pt x="4620" y="6746"/>
                    <a:pt x="4501" y="6948"/>
                    <a:pt x="4501" y="7151"/>
                  </a:cubicBezTo>
                  <a:lnTo>
                    <a:pt x="4501" y="7603"/>
                  </a:lnTo>
                  <a:cubicBezTo>
                    <a:pt x="4501" y="7674"/>
                    <a:pt x="4489" y="7734"/>
                    <a:pt x="4442" y="7794"/>
                  </a:cubicBezTo>
                  <a:lnTo>
                    <a:pt x="4287" y="8044"/>
                  </a:lnTo>
                  <a:cubicBezTo>
                    <a:pt x="4263" y="8055"/>
                    <a:pt x="4251" y="8091"/>
                    <a:pt x="4251" y="8103"/>
                  </a:cubicBezTo>
                  <a:lnTo>
                    <a:pt x="3037" y="8103"/>
                  </a:lnTo>
                  <a:cubicBezTo>
                    <a:pt x="3013" y="8091"/>
                    <a:pt x="3013" y="8055"/>
                    <a:pt x="3001" y="8044"/>
                  </a:cubicBezTo>
                  <a:lnTo>
                    <a:pt x="2834" y="7794"/>
                  </a:lnTo>
                  <a:cubicBezTo>
                    <a:pt x="2799" y="7734"/>
                    <a:pt x="2775" y="7663"/>
                    <a:pt x="2775" y="7603"/>
                  </a:cubicBezTo>
                  <a:lnTo>
                    <a:pt x="2775" y="6067"/>
                  </a:lnTo>
                  <a:cubicBezTo>
                    <a:pt x="2775" y="5996"/>
                    <a:pt x="2822" y="5936"/>
                    <a:pt x="2882" y="5900"/>
                  </a:cubicBezTo>
                  <a:lnTo>
                    <a:pt x="3168" y="5769"/>
                  </a:lnTo>
                  <a:lnTo>
                    <a:pt x="3418" y="6020"/>
                  </a:lnTo>
                  <a:cubicBezTo>
                    <a:pt x="3477" y="6079"/>
                    <a:pt x="3572" y="6127"/>
                    <a:pt x="3656" y="6127"/>
                  </a:cubicBezTo>
                  <a:cubicBezTo>
                    <a:pt x="3751" y="6127"/>
                    <a:pt x="3834" y="6091"/>
                    <a:pt x="3894" y="6020"/>
                  </a:cubicBezTo>
                  <a:lnTo>
                    <a:pt x="4144" y="5769"/>
                  </a:lnTo>
                  <a:lnTo>
                    <a:pt x="4430" y="5900"/>
                  </a:lnTo>
                  <a:cubicBezTo>
                    <a:pt x="4489" y="5936"/>
                    <a:pt x="4537" y="5996"/>
                    <a:pt x="4537" y="6067"/>
                  </a:cubicBezTo>
                  <a:lnTo>
                    <a:pt x="4537" y="6198"/>
                  </a:lnTo>
                  <a:cubicBezTo>
                    <a:pt x="4537" y="6293"/>
                    <a:pt x="4608" y="6365"/>
                    <a:pt x="4704" y="6365"/>
                  </a:cubicBezTo>
                  <a:cubicBezTo>
                    <a:pt x="4787" y="6365"/>
                    <a:pt x="4858" y="6293"/>
                    <a:pt x="4858" y="6198"/>
                  </a:cubicBezTo>
                  <a:lnTo>
                    <a:pt x="4858" y="6067"/>
                  </a:lnTo>
                  <a:cubicBezTo>
                    <a:pt x="4858" y="5877"/>
                    <a:pt x="4751" y="5698"/>
                    <a:pt x="4573" y="5615"/>
                  </a:cubicBezTo>
                  <a:lnTo>
                    <a:pt x="4180" y="5412"/>
                  </a:lnTo>
                  <a:lnTo>
                    <a:pt x="4180" y="5400"/>
                  </a:lnTo>
                  <a:lnTo>
                    <a:pt x="4180" y="5162"/>
                  </a:lnTo>
                  <a:cubicBezTo>
                    <a:pt x="4382" y="5007"/>
                    <a:pt x="4513" y="4757"/>
                    <a:pt x="4513" y="4472"/>
                  </a:cubicBezTo>
                  <a:lnTo>
                    <a:pt x="4513" y="4126"/>
                  </a:lnTo>
                  <a:cubicBezTo>
                    <a:pt x="4513" y="3757"/>
                    <a:pt x="4215" y="3448"/>
                    <a:pt x="3834" y="3448"/>
                  </a:cubicBezTo>
                  <a:lnTo>
                    <a:pt x="3489" y="3448"/>
                  </a:lnTo>
                  <a:cubicBezTo>
                    <a:pt x="3120" y="3448"/>
                    <a:pt x="2810" y="3745"/>
                    <a:pt x="2810" y="4126"/>
                  </a:cubicBezTo>
                  <a:lnTo>
                    <a:pt x="2810" y="4472"/>
                  </a:lnTo>
                  <a:cubicBezTo>
                    <a:pt x="2810" y="4757"/>
                    <a:pt x="2941" y="5007"/>
                    <a:pt x="3156" y="5162"/>
                  </a:cubicBezTo>
                  <a:lnTo>
                    <a:pt x="3156" y="5400"/>
                  </a:lnTo>
                  <a:lnTo>
                    <a:pt x="3156" y="5412"/>
                  </a:lnTo>
                  <a:lnTo>
                    <a:pt x="2751" y="5615"/>
                  </a:lnTo>
                  <a:cubicBezTo>
                    <a:pt x="2572" y="5710"/>
                    <a:pt x="2465" y="5877"/>
                    <a:pt x="2465" y="6067"/>
                  </a:cubicBezTo>
                  <a:lnTo>
                    <a:pt x="2465" y="6674"/>
                  </a:lnTo>
                  <a:cubicBezTo>
                    <a:pt x="1882" y="6448"/>
                    <a:pt x="1382" y="6055"/>
                    <a:pt x="1001" y="5543"/>
                  </a:cubicBezTo>
                  <a:cubicBezTo>
                    <a:pt x="572" y="4960"/>
                    <a:pt x="370" y="4269"/>
                    <a:pt x="382" y="3531"/>
                  </a:cubicBezTo>
                  <a:cubicBezTo>
                    <a:pt x="393" y="2721"/>
                    <a:pt x="727" y="1924"/>
                    <a:pt x="1322" y="1317"/>
                  </a:cubicBezTo>
                  <a:cubicBezTo>
                    <a:pt x="1894" y="709"/>
                    <a:pt x="2668" y="364"/>
                    <a:pt x="3489" y="316"/>
                  </a:cubicBezTo>
                  <a:cubicBezTo>
                    <a:pt x="3536" y="315"/>
                    <a:pt x="3583" y="314"/>
                    <a:pt x="3630" y="314"/>
                  </a:cubicBezTo>
                  <a:close/>
                  <a:moveTo>
                    <a:pt x="4156" y="8436"/>
                  </a:moveTo>
                  <a:lnTo>
                    <a:pt x="4156" y="8794"/>
                  </a:lnTo>
                  <a:lnTo>
                    <a:pt x="3120" y="8806"/>
                  </a:lnTo>
                  <a:cubicBezTo>
                    <a:pt x="3120" y="8806"/>
                    <a:pt x="3108" y="8806"/>
                    <a:pt x="3108" y="8794"/>
                  </a:cubicBezTo>
                  <a:lnTo>
                    <a:pt x="3108" y="8436"/>
                  </a:lnTo>
                  <a:close/>
                  <a:moveTo>
                    <a:pt x="3645" y="0"/>
                  </a:moveTo>
                  <a:cubicBezTo>
                    <a:pt x="3573" y="0"/>
                    <a:pt x="3501" y="3"/>
                    <a:pt x="3430" y="7"/>
                  </a:cubicBezTo>
                  <a:cubicBezTo>
                    <a:pt x="2525" y="54"/>
                    <a:pt x="1679" y="435"/>
                    <a:pt x="1036" y="1114"/>
                  </a:cubicBezTo>
                  <a:cubicBezTo>
                    <a:pt x="393" y="1769"/>
                    <a:pt x="36" y="2626"/>
                    <a:pt x="12" y="3531"/>
                  </a:cubicBezTo>
                  <a:cubicBezTo>
                    <a:pt x="1" y="4341"/>
                    <a:pt x="239" y="5103"/>
                    <a:pt x="715" y="5734"/>
                  </a:cubicBezTo>
                  <a:cubicBezTo>
                    <a:pt x="1144" y="6317"/>
                    <a:pt x="1751" y="6782"/>
                    <a:pt x="2441" y="7020"/>
                  </a:cubicBezTo>
                  <a:lnTo>
                    <a:pt x="2441" y="7591"/>
                  </a:lnTo>
                  <a:cubicBezTo>
                    <a:pt x="2441" y="7734"/>
                    <a:pt x="2477" y="7865"/>
                    <a:pt x="2560" y="7972"/>
                  </a:cubicBezTo>
                  <a:lnTo>
                    <a:pt x="2715" y="8222"/>
                  </a:lnTo>
                  <a:cubicBezTo>
                    <a:pt x="2763" y="8282"/>
                    <a:pt x="2775" y="8353"/>
                    <a:pt x="2775" y="8413"/>
                  </a:cubicBezTo>
                  <a:lnTo>
                    <a:pt x="2775" y="8770"/>
                  </a:lnTo>
                  <a:cubicBezTo>
                    <a:pt x="2775" y="8948"/>
                    <a:pt x="2929" y="9103"/>
                    <a:pt x="3108" y="9103"/>
                  </a:cubicBezTo>
                  <a:lnTo>
                    <a:pt x="4144" y="9103"/>
                  </a:lnTo>
                  <a:cubicBezTo>
                    <a:pt x="4323" y="9103"/>
                    <a:pt x="4477" y="8948"/>
                    <a:pt x="4477" y="8770"/>
                  </a:cubicBezTo>
                  <a:lnTo>
                    <a:pt x="4477" y="8413"/>
                  </a:lnTo>
                  <a:cubicBezTo>
                    <a:pt x="4477" y="8341"/>
                    <a:pt x="4489" y="8282"/>
                    <a:pt x="4537" y="8222"/>
                  </a:cubicBezTo>
                  <a:lnTo>
                    <a:pt x="4704" y="7972"/>
                  </a:lnTo>
                  <a:cubicBezTo>
                    <a:pt x="4775" y="7853"/>
                    <a:pt x="4823" y="7734"/>
                    <a:pt x="4823" y="7591"/>
                  </a:cubicBezTo>
                  <a:lnTo>
                    <a:pt x="4823" y="7151"/>
                  </a:lnTo>
                  <a:cubicBezTo>
                    <a:pt x="4823" y="7079"/>
                    <a:pt x="4858" y="6996"/>
                    <a:pt x="4942" y="6984"/>
                  </a:cubicBezTo>
                  <a:cubicBezTo>
                    <a:pt x="5608" y="6722"/>
                    <a:pt x="6168" y="6270"/>
                    <a:pt x="6585" y="5674"/>
                  </a:cubicBezTo>
                  <a:cubicBezTo>
                    <a:pt x="7001" y="5067"/>
                    <a:pt x="7228" y="4353"/>
                    <a:pt x="7228" y="3626"/>
                  </a:cubicBezTo>
                  <a:cubicBezTo>
                    <a:pt x="7240" y="2614"/>
                    <a:pt x="6835" y="1686"/>
                    <a:pt x="6108" y="995"/>
                  </a:cubicBezTo>
                  <a:cubicBezTo>
                    <a:pt x="5434" y="354"/>
                    <a:pt x="4566" y="0"/>
                    <a:pt x="36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31"/>
            <p:cNvSpPr/>
            <p:nvPr/>
          </p:nvSpPr>
          <p:spPr>
            <a:xfrm>
              <a:off x="4886264" y="3536706"/>
              <a:ext cx="48919" cy="10662"/>
            </a:xfrm>
            <a:custGeom>
              <a:avLst/>
              <a:gdLst/>
              <a:ahLst/>
              <a:cxnLst/>
              <a:rect l="l" t="t" r="r" b="b"/>
              <a:pathLst>
                <a:path w="1537" h="335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34"/>
                    <a:pt x="167" y="334"/>
                  </a:cubicBezTo>
                  <a:lnTo>
                    <a:pt x="1370" y="334"/>
                  </a:lnTo>
                  <a:cubicBezTo>
                    <a:pt x="1465" y="334"/>
                    <a:pt x="1536" y="251"/>
                    <a:pt x="1536" y="167"/>
                  </a:cubicBezTo>
                  <a:cubicBezTo>
                    <a:pt x="1536" y="60"/>
                    <a:pt x="1465" y="1"/>
                    <a:pt x="13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31"/>
            <p:cNvSpPr/>
            <p:nvPr/>
          </p:nvSpPr>
          <p:spPr>
            <a:xfrm>
              <a:off x="5187894" y="3536706"/>
              <a:ext cx="48919" cy="10662"/>
            </a:xfrm>
            <a:custGeom>
              <a:avLst/>
              <a:gdLst/>
              <a:ahLst/>
              <a:cxnLst/>
              <a:rect l="l" t="t" r="r" b="b"/>
              <a:pathLst>
                <a:path w="1537" h="335" extrusionOk="0">
                  <a:moveTo>
                    <a:pt x="167" y="1"/>
                  </a:moveTo>
                  <a:cubicBezTo>
                    <a:pt x="84" y="1"/>
                    <a:pt x="1" y="72"/>
                    <a:pt x="1" y="167"/>
                  </a:cubicBezTo>
                  <a:cubicBezTo>
                    <a:pt x="1" y="251"/>
                    <a:pt x="84" y="334"/>
                    <a:pt x="167" y="334"/>
                  </a:cubicBezTo>
                  <a:lnTo>
                    <a:pt x="1370" y="334"/>
                  </a:lnTo>
                  <a:cubicBezTo>
                    <a:pt x="1465" y="334"/>
                    <a:pt x="1537" y="251"/>
                    <a:pt x="1537" y="167"/>
                  </a:cubicBezTo>
                  <a:cubicBezTo>
                    <a:pt x="1537" y="60"/>
                    <a:pt x="1465" y="1"/>
                    <a:pt x="13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31"/>
            <p:cNvSpPr/>
            <p:nvPr/>
          </p:nvSpPr>
          <p:spPr>
            <a:xfrm>
              <a:off x="5056414" y="3366174"/>
              <a:ext cx="10248" cy="48919"/>
            </a:xfrm>
            <a:custGeom>
              <a:avLst/>
              <a:gdLst/>
              <a:ahLst/>
              <a:cxnLst/>
              <a:rect l="l" t="t" r="r" b="b"/>
              <a:pathLst>
                <a:path w="322" h="1537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1370"/>
                  </a:lnTo>
                  <a:cubicBezTo>
                    <a:pt x="0" y="1465"/>
                    <a:pt x="72" y="1537"/>
                    <a:pt x="167" y="1537"/>
                  </a:cubicBezTo>
                  <a:cubicBezTo>
                    <a:pt x="250" y="1537"/>
                    <a:pt x="322" y="1465"/>
                    <a:pt x="322" y="1370"/>
                  </a:cubicBezTo>
                  <a:lnTo>
                    <a:pt x="322" y="168"/>
                  </a:lnTo>
                  <a:cubicBezTo>
                    <a:pt x="322" y="72"/>
                    <a:pt x="250" y="1"/>
                    <a:pt x="1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31"/>
            <p:cNvSpPr/>
            <p:nvPr/>
          </p:nvSpPr>
          <p:spPr>
            <a:xfrm>
              <a:off x="4978723" y="3650744"/>
              <a:ext cx="22757" cy="29249"/>
            </a:xfrm>
            <a:custGeom>
              <a:avLst/>
              <a:gdLst/>
              <a:ahLst/>
              <a:cxnLst/>
              <a:rect l="l" t="t" r="r" b="b"/>
              <a:pathLst>
                <a:path w="715" h="919" extrusionOk="0">
                  <a:moveTo>
                    <a:pt x="525" y="1"/>
                  </a:moveTo>
                  <a:cubicBezTo>
                    <a:pt x="470" y="1"/>
                    <a:pt x="413" y="30"/>
                    <a:pt x="381" y="85"/>
                  </a:cubicBezTo>
                  <a:lnTo>
                    <a:pt x="48" y="680"/>
                  </a:lnTo>
                  <a:cubicBezTo>
                    <a:pt x="0" y="752"/>
                    <a:pt x="24" y="859"/>
                    <a:pt x="108" y="894"/>
                  </a:cubicBezTo>
                  <a:cubicBezTo>
                    <a:pt x="131" y="918"/>
                    <a:pt x="167" y="918"/>
                    <a:pt x="179" y="918"/>
                  </a:cubicBezTo>
                  <a:cubicBezTo>
                    <a:pt x="239" y="918"/>
                    <a:pt x="286" y="883"/>
                    <a:pt x="310" y="835"/>
                  </a:cubicBezTo>
                  <a:lnTo>
                    <a:pt x="655" y="240"/>
                  </a:lnTo>
                  <a:cubicBezTo>
                    <a:pt x="715" y="156"/>
                    <a:pt x="703" y="61"/>
                    <a:pt x="608" y="25"/>
                  </a:cubicBezTo>
                  <a:cubicBezTo>
                    <a:pt x="583" y="9"/>
                    <a:pt x="554" y="1"/>
                    <a:pt x="5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31"/>
            <p:cNvSpPr/>
            <p:nvPr/>
          </p:nvSpPr>
          <p:spPr>
            <a:xfrm>
              <a:off x="5121597" y="3403380"/>
              <a:ext cx="22757" cy="29154"/>
            </a:xfrm>
            <a:custGeom>
              <a:avLst/>
              <a:gdLst/>
              <a:ahLst/>
              <a:cxnLst/>
              <a:rect l="l" t="t" r="r" b="b"/>
              <a:pathLst>
                <a:path w="715" h="916" extrusionOk="0">
                  <a:moveTo>
                    <a:pt x="537" y="1"/>
                  </a:moveTo>
                  <a:cubicBezTo>
                    <a:pt x="476" y="1"/>
                    <a:pt x="418" y="33"/>
                    <a:pt x="393" y="82"/>
                  </a:cubicBezTo>
                  <a:lnTo>
                    <a:pt x="48" y="677"/>
                  </a:lnTo>
                  <a:cubicBezTo>
                    <a:pt x="0" y="749"/>
                    <a:pt x="36" y="856"/>
                    <a:pt x="107" y="904"/>
                  </a:cubicBezTo>
                  <a:cubicBezTo>
                    <a:pt x="143" y="915"/>
                    <a:pt x="167" y="915"/>
                    <a:pt x="179" y="915"/>
                  </a:cubicBezTo>
                  <a:cubicBezTo>
                    <a:pt x="238" y="915"/>
                    <a:pt x="286" y="880"/>
                    <a:pt x="322" y="844"/>
                  </a:cubicBezTo>
                  <a:lnTo>
                    <a:pt x="655" y="249"/>
                  </a:lnTo>
                  <a:cubicBezTo>
                    <a:pt x="715" y="165"/>
                    <a:pt x="691" y="70"/>
                    <a:pt x="619" y="22"/>
                  </a:cubicBezTo>
                  <a:cubicBezTo>
                    <a:pt x="593" y="8"/>
                    <a:pt x="565" y="1"/>
                    <a:pt x="5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31"/>
            <p:cNvSpPr/>
            <p:nvPr/>
          </p:nvSpPr>
          <p:spPr>
            <a:xfrm>
              <a:off x="4922643" y="3459842"/>
              <a:ext cx="31095" cy="21197"/>
            </a:xfrm>
            <a:custGeom>
              <a:avLst/>
              <a:gdLst/>
              <a:ahLst/>
              <a:cxnLst/>
              <a:rect l="l" t="t" r="r" b="b"/>
              <a:pathLst>
                <a:path w="977" h="666" extrusionOk="0">
                  <a:moveTo>
                    <a:pt x="199" y="1"/>
                  </a:moveTo>
                  <a:cubicBezTo>
                    <a:pt x="141" y="1"/>
                    <a:pt x="81" y="33"/>
                    <a:pt x="48" y="82"/>
                  </a:cubicBezTo>
                  <a:cubicBezTo>
                    <a:pt x="0" y="153"/>
                    <a:pt x="36" y="261"/>
                    <a:pt x="108" y="308"/>
                  </a:cubicBezTo>
                  <a:lnTo>
                    <a:pt x="703" y="642"/>
                  </a:lnTo>
                  <a:cubicBezTo>
                    <a:pt x="739" y="665"/>
                    <a:pt x="762" y="665"/>
                    <a:pt x="774" y="665"/>
                  </a:cubicBezTo>
                  <a:cubicBezTo>
                    <a:pt x="834" y="665"/>
                    <a:pt x="881" y="630"/>
                    <a:pt x="917" y="582"/>
                  </a:cubicBezTo>
                  <a:cubicBezTo>
                    <a:pt x="977" y="511"/>
                    <a:pt x="941" y="404"/>
                    <a:pt x="870" y="368"/>
                  </a:cubicBezTo>
                  <a:lnTo>
                    <a:pt x="274" y="23"/>
                  </a:lnTo>
                  <a:cubicBezTo>
                    <a:pt x="252" y="8"/>
                    <a:pt x="226" y="1"/>
                    <a:pt x="1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31"/>
            <p:cNvSpPr/>
            <p:nvPr/>
          </p:nvSpPr>
          <p:spPr>
            <a:xfrm>
              <a:off x="5169720" y="3602334"/>
              <a:ext cx="30714" cy="21197"/>
            </a:xfrm>
            <a:custGeom>
              <a:avLst/>
              <a:gdLst/>
              <a:ahLst/>
              <a:cxnLst/>
              <a:rect l="l" t="t" r="r" b="b"/>
              <a:pathLst>
                <a:path w="965" h="666" extrusionOk="0">
                  <a:moveTo>
                    <a:pt x="187" y="1"/>
                  </a:moveTo>
                  <a:cubicBezTo>
                    <a:pt x="129" y="1"/>
                    <a:pt x="69" y="33"/>
                    <a:pt x="36" y="82"/>
                  </a:cubicBezTo>
                  <a:cubicBezTo>
                    <a:pt x="0" y="153"/>
                    <a:pt x="24" y="260"/>
                    <a:pt x="95" y="308"/>
                  </a:cubicBezTo>
                  <a:lnTo>
                    <a:pt x="691" y="653"/>
                  </a:lnTo>
                  <a:cubicBezTo>
                    <a:pt x="727" y="665"/>
                    <a:pt x="750" y="665"/>
                    <a:pt x="774" y="665"/>
                  </a:cubicBezTo>
                  <a:cubicBezTo>
                    <a:pt x="834" y="665"/>
                    <a:pt x="869" y="629"/>
                    <a:pt x="905" y="594"/>
                  </a:cubicBezTo>
                  <a:cubicBezTo>
                    <a:pt x="965" y="510"/>
                    <a:pt x="953" y="415"/>
                    <a:pt x="857" y="368"/>
                  </a:cubicBezTo>
                  <a:lnTo>
                    <a:pt x="262" y="22"/>
                  </a:lnTo>
                  <a:cubicBezTo>
                    <a:pt x="240" y="7"/>
                    <a:pt x="214" y="1"/>
                    <a:pt x="1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31"/>
            <p:cNvSpPr/>
            <p:nvPr/>
          </p:nvSpPr>
          <p:spPr>
            <a:xfrm>
              <a:off x="5121597" y="3650744"/>
              <a:ext cx="22757" cy="29249"/>
            </a:xfrm>
            <a:custGeom>
              <a:avLst/>
              <a:gdLst/>
              <a:ahLst/>
              <a:cxnLst/>
              <a:rect l="l" t="t" r="r" b="b"/>
              <a:pathLst>
                <a:path w="715" h="919" extrusionOk="0">
                  <a:moveTo>
                    <a:pt x="190" y="1"/>
                  </a:moveTo>
                  <a:cubicBezTo>
                    <a:pt x="161" y="1"/>
                    <a:pt x="132" y="9"/>
                    <a:pt x="107" y="25"/>
                  </a:cubicBezTo>
                  <a:cubicBezTo>
                    <a:pt x="36" y="61"/>
                    <a:pt x="0" y="168"/>
                    <a:pt x="48" y="240"/>
                  </a:cubicBezTo>
                  <a:lnTo>
                    <a:pt x="393" y="835"/>
                  </a:lnTo>
                  <a:cubicBezTo>
                    <a:pt x="417" y="883"/>
                    <a:pt x="476" y="918"/>
                    <a:pt x="524" y="918"/>
                  </a:cubicBezTo>
                  <a:cubicBezTo>
                    <a:pt x="560" y="918"/>
                    <a:pt x="584" y="918"/>
                    <a:pt x="595" y="894"/>
                  </a:cubicBezTo>
                  <a:cubicBezTo>
                    <a:pt x="691" y="859"/>
                    <a:pt x="715" y="752"/>
                    <a:pt x="679" y="680"/>
                  </a:cubicBezTo>
                  <a:lnTo>
                    <a:pt x="334" y="85"/>
                  </a:lnTo>
                  <a:cubicBezTo>
                    <a:pt x="302" y="30"/>
                    <a:pt x="245" y="1"/>
                    <a:pt x="19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31"/>
            <p:cNvSpPr/>
            <p:nvPr/>
          </p:nvSpPr>
          <p:spPr>
            <a:xfrm>
              <a:off x="4978723" y="3403380"/>
              <a:ext cx="22757" cy="29154"/>
            </a:xfrm>
            <a:custGeom>
              <a:avLst/>
              <a:gdLst/>
              <a:ahLst/>
              <a:cxnLst/>
              <a:rect l="l" t="t" r="r" b="b"/>
              <a:pathLst>
                <a:path w="715" h="916" extrusionOk="0">
                  <a:moveTo>
                    <a:pt x="182" y="1"/>
                  </a:moveTo>
                  <a:cubicBezTo>
                    <a:pt x="156" y="1"/>
                    <a:pt x="130" y="8"/>
                    <a:pt x="108" y="22"/>
                  </a:cubicBezTo>
                  <a:cubicBezTo>
                    <a:pt x="24" y="70"/>
                    <a:pt x="0" y="177"/>
                    <a:pt x="48" y="249"/>
                  </a:cubicBezTo>
                  <a:lnTo>
                    <a:pt x="381" y="844"/>
                  </a:lnTo>
                  <a:cubicBezTo>
                    <a:pt x="417" y="892"/>
                    <a:pt x="477" y="915"/>
                    <a:pt x="524" y="915"/>
                  </a:cubicBezTo>
                  <a:cubicBezTo>
                    <a:pt x="548" y="915"/>
                    <a:pt x="584" y="915"/>
                    <a:pt x="596" y="904"/>
                  </a:cubicBezTo>
                  <a:cubicBezTo>
                    <a:pt x="703" y="856"/>
                    <a:pt x="715" y="749"/>
                    <a:pt x="667" y="677"/>
                  </a:cubicBezTo>
                  <a:lnTo>
                    <a:pt x="322" y="82"/>
                  </a:lnTo>
                  <a:cubicBezTo>
                    <a:pt x="297" y="33"/>
                    <a:pt x="239" y="1"/>
                    <a:pt x="1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31"/>
            <p:cNvSpPr/>
            <p:nvPr/>
          </p:nvSpPr>
          <p:spPr>
            <a:xfrm>
              <a:off x="5169720" y="3459842"/>
              <a:ext cx="30714" cy="21197"/>
            </a:xfrm>
            <a:custGeom>
              <a:avLst/>
              <a:gdLst/>
              <a:ahLst/>
              <a:cxnLst/>
              <a:rect l="l" t="t" r="r" b="b"/>
              <a:pathLst>
                <a:path w="965" h="666" extrusionOk="0">
                  <a:moveTo>
                    <a:pt x="771" y="1"/>
                  </a:moveTo>
                  <a:cubicBezTo>
                    <a:pt x="744" y="1"/>
                    <a:pt x="717" y="8"/>
                    <a:pt x="691" y="23"/>
                  </a:cubicBezTo>
                  <a:lnTo>
                    <a:pt x="95" y="368"/>
                  </a:lnTo>
                  <a:cubicBezTo>
                    <a:pt x="24" y="404"/>
                    <a:pt x="0" y="511"/>
                    <a:pt x="36" y="582"/>
                  </a:cubicBezTo>
                  <a:cubicBezTo>
                    <a:pt x="72" y="630"/>
                    <a:pt x="131" y="665"/>
                    <a:pt x="179" y="665"/>
                  </a:cubicBezTo>
                  <a:cubicBezTo>
                    <a:pt x="203" y="665"/>
                    <a:pt x="238" y="665"/>
                    <a:pt x="250" y="642"/>
                  </a:cubicBezTo>
                  <a:lnTo>
                    <a:pt x="846" y="308"/>
                  </a:lnTo>
                  <a:cubicBezTo>
                    <a:pt x="953" y="261"/>
                    <a:pt x="965" y="153"/>
                    <a:pt x="917" y="82"/>
                  </a:cubicBezTo>
                  <a:cubicBezTo>
                    <a:pt x="884" y="33"/>
                    <a:pt x="829" y="1"/>
                    <a:pt x="7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31"/>
            <p:cNvSpPr/>
            <p:nvPr/>
          </p:nvSpPr>
          <p:spPr>
            <a:xfrm>
              <a:off x="4922643" y="3602334"/>
              <a:ext cx="31095" cy="21197"/>
            </a:xfrm>
            <a:custGeom>
              <a:avLst/>
              <a:gdLst/>
              <a:ahLst/>
              <a:cxnLst/>
              <a:rect l="l" t="t" r="r" b="b"/>
              <a:pathLst>
                <a:path w="977" h="666" extrusionOk="0">
                  <a:moveTo>
                    <a:pt x="778" y="1"/>
                  </a:moveTo>
                  <a:cubicBezTo>
                    <a:pt x="751" y="1"/>
                    <a:pt x="725" y="7"/>
                    <a:pt x="703" y="22"/>
                  </a:cubicBezTo>
                  <a:lnTo>
                    <a:pt x="108" y="368"/>
                  </a:lnTo>
                  <a:cubicBezTo>
                    <a:pt x="36" y="415"/>
                    <a:pt x="0" y="510"/>
                    <a:pt x="48" y="594"/>
                  </a:cubicBezTo>
                  <a:cubicBezTo>
                    <a:pt x="84" y="629"/>
                    <a:pt x="131" y="665"/>
                    <a:pt x="179" y="665"/>
                  </a:cubicBezTo>
                  <a:cubicBezTo>
                    <a:pt x="215" y="665"/>
                    <a:pt x="238" y="665"/>
                    <a:pt x="262" y="653"/>
                  </a:cubicBezTo>
                  <a:lnTo>
                    <a:pt x="858" y="308"/>
                  </a:lnTo>
                  <a:cubicBezTo>
                    <a:pt x="941" y="260"/>
                    <a:pt x="977" y="153"/>
                    <a:pt x="929" y="82"/>
                  </a:cubicBezTo>
                  <a:cubicBezTo>
                    <a:pt x="896" y="33"/>
                    <a:pt x="836" y="1"/>
                    <a:pt x="7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31"/>
            <p:cNvSpPr/>
            <p:nvPr/>
          </p:nvSpPr>
          <p:spPr>
            <a:xfrm>
              <a:off x="5077993" y="3451758"/>
              <a:ext cx="70912" cy="62637"/>
            </a:xfrm>
            <a:custGeom>
              <a:avLst/>
              <a:gdLst/>
              <a:ahLst/>
              <a:cxnLst/>
              <a:rect l="l" t="t" r="r" b="b"/>
              <a:pathLst>
                <a:path w="2228" h="1968" extrusionOk="0">
                  <a:moveTo>
                    <a:pt x="186" y="1"/>
                  </a:moveTo>
                  <a:cubicBezTo>
                    <a:pt x="104" y="1"/>
                    <a:pt x="35" y="47"/>
                    <a:pt x="25" y="122"/>
                  </a:cubicBezTo>
                  <a:cubicBezTo>
                    <a:pt x="1" y="217"/>
                    <a:pt x="49" y="300"/>
                    <a:pt x="144" y="312"/>
                  </a:cubicBezTo>
                  <a:cubicBezTo>
                    <a:pt x="930" y="527"/>
                    <a:pt x="1584" y="1098"/>
                    <a:pt x="1894" y="1860"/>
                  </a:cubicBezTo>
                  <a:cubicBezTo>
                    <a:pt x="1930" y="1920"/>
                    <a:pt x="1989" y="1967"/>
                    <a:pt x="2049" y="1967"/>
                  </a:cubicBezTo>
                  <a:cubicBezTo>
                    <a:pt x="2061" y="1967"/>
                    <a:pt x="2085" y="1967"/>
                    <a:pt x="2108" y="1955"/>
                  </a:cubicBezTo>
                  <a:cubicBezTo>
                    <a:pt x="2192" y="1908"/>
                    <a:pt x="2227" y="1812"/>
                    <a:pt x="2192" y="1729"/>
                  </a:cubicBezTo>
                  <a:cubicBezTo>
                    <a:pt x="1846" y="884"/>
                    <a:pt x="1108" y="229"/>
                    <a:pt x="215" y="3"/>
                  </a:cubicBezTo>
                  <a:cubicBezTo>
                    <a:pt x="206" y="1"/>
                    <a:pt x="196" y="1"/>
                    <a:pt x="1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8725B76F-89A2-4CED-9B65-C96E6949B3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5525" y="3240724"/>
            <a:ext cx="3036525" cy="1737926"/>
          </a:xfrm>
          <a:prstGeom prst="rect">
            <a:avLst/>
          </a:prstGeom>
        </p:spPr>
      </p:pic>
      <p:sp>
        <p:nvSpPr>
          <p:cNvPr id="29" name="Google Shape;219;p31">
            <a:extLst>
              <a:ext uri="{FF2B5EF4-FFF2-40B4-BE49-F238E27FC236}">
                <a16:creationId xmlns:a16="http://schemas.microsoft.com/office/drawing/2014/main" id="{B9F09968-EB1E-40F4-BD54-1B32782A857B}"/>
              </a:ext>
            </a:extLst>
          </p:cNvPr>
          <p:cNvSpPr txBox="1">
            <a:spLocks/>
          </p:cNvSpPr>
          <p:nvPr/>
        </p:nvSpPr>
        <p:spPr>
          <a:xfrm>
            <a:off x="6469849" y="4273376"/>
            <a:ext cx="1954151" cy="834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/>
            <a:r>
              <a:rPr lang="en-US" sz="3600" dirty="0"/>
              <a:t>Really?!</a:t>
            </a:r>
          </a:p>
        </p:txBody>
      </p:sp>
    </p:spTree>
    <p:extLst>
      <p:ext uri="{BB962C8B-B14F-4D97-AF65-F5344CB8AC3E}">
        <p14:creationId xmlns:p14="http://schemas.microsoft.com/office/powerpoint/2010/main" val="23877269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1"/>
          <p:cNvSpPr txBox="1">
            <a:spLocks noGrp="1"/>
          </p:cNvSpPr>
          <p:nvPr>
            <p:ph type="title"/>
          </p:nvPr>
        </p:nvSpPr>
        <p:spPr>
          <a:xfrm>
            <a:off x="720000" y="470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Notes and Challenges</a:t>
            </a:r>
          </a:p>
        </p:txBody>
      </p:sp>
      <p:sp>
        <p:nvSpPr>
          <p:cNvPr id="218" name="Google Shape;218;p31"/>
          <p:cNvSpPr txBox="1">
            <a:spLocks noGrp="1"/>
          </p:cNvSpPr>
          <p:nvPr>
            <p:ph type="subTitle" idx="4"/>
          </p:nvPr>
        </p:nvSpPr>
        <p:spPr>
          <a:xfrm>
            <a:off x="4232675" y="2274001"/>
            <a:ext cx="2505600" cy="43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Solution</a:t>
            </a:r>
            <a:endParaRPr dirty="0"/>
          </a:p>
        </p:txBody>
      </p:sp>
      <p:sp>
        <p:nvSpPr>
          <p:cNvPr id="219" name="Google Shape;219;p31"/>
          <p:cNvSpPr txBox="1">
            <a:spLocks noGrp="1"/>
          </p:cNvSpPr>
          <p:nvPr>
            <p:ph type="subTitle" idx="1"/>
          </p:nvPr>
        </p:nvSpPr>
        <p:spPr>
          <a:xfrm>
            <a:off x="4232674" y="2635449"/>
            <a:ext cx="2505600" cy="175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has to be transfer</a:t>
            </a:r>
            <a:r>
              <a:rPr lang="en-US" dirty="0"/>
              <a:t>r</a:t>
            </a:r>
            <a:r>
              <a:rPr lang="en" dirty="0"/>
              <a:t>ed manually between devices in Modal</a:t>
            </a:r>
            <a:endParaRPr dirty="0"/>
          </a:p>
        </p:txBody>
      </p:sp>
      <p:sp>
        <p:nvSpPr>
          <p:cNvPr id="220" name="Google Shape;220;p31"/>
          <p:cNvSpPr txBox="1">
            <a:spLocks noGrp="1"/>
          </p:cNvSpPr>
          <p:nvPr>
            <p:ph type="subTitle" idx="2"/>
          </p:nvPr>
        </p:nvSpPr>
        <p:spPr>
          <a:xfrm>
            <a:off x="719998" y="2708158"/>
            <a:ext cx="2505600" cy="175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There was a problem to unify the device between the pytorch model and dataset and the Modal learner</a:t>
            </a:r>
            <a:endParaRPr dirty="0"/>
          </a:p>
        </p:txBody>
      </p:sp>
      <p:sp>
        <p:nvSpPr>
          <p:cNvPr id="221" name="Google Shape;221;p31"/>
          <p:cNvSpPr txBox="1">
            <a:spLocks noGrp="1"/>
          </p:cNvSpPr>
          <p:nvPr>
            <p:ph type="subTitle" idx="3"/>
          </p:nvPr>
        </p:nvSpPr>
        <p:spPr>
          <a:xfrm>
            <a:off x="719997" y="2352900"/>
            <a:ext cx="2907987" cy="43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Managing Devices</a:t>
            </a:r>
            <a:endParaRPr dirty="0"/>
          </a:p>
        </p:txBody>
      </p:sp>
      <p:grpSp>
        <p:nvGrpSpPr>
          <p:cNvPr id="222" name="Google Shape;222;p31"/>
          <p:cNvGrpSpPr/>
          <p:nvPr/>
        </p:nvGrpSpPr>
        <p:grpSpPr>
          <a:xfrm>
            <a:off x="840125" y="1701225"/>
            <a:ext cx="369261" cy="437653"/>
            <a:chOff x="8020159" y="1516551"/>
            <a:chExt cx="300897" cy="356627"/>
          </a:xfrm>
        </p:grpSpPr>
        <p:sp>
          <p:nvSpPr>
            <p:cNvPr id="223" name="Google Shape;223;p31"/>
            <p:cNvSpPr/>
            <p:nvPr/>
          </p:nvSpPr>
          <p:spPr>
            <a:xfrm>
              <a:off x="8126240" y="1669482"/>
              <a:ext cx="88703" cy="30523"/>
            </a:xfrm>
            <a:custGeom>
              <a:avLst/>
              <a:gdLst/>
              <a:ahLst/>
              <a:cxnLst/>
              <a:rect l="l" t="t" r="r" b="b"/>
              <a:pathLst>
                <a:path w="2787" h="959" extrusionOk="0">
                  <a:moveTo>
                    <a:pt x="1144" y="1"/>
                  </a:moveTo>
                  <a:cubicBezTo>
                    <a:pt x="800" y="1"/>
                    <a:pt x="487" y="41"/>
                    <a:pt x="287" y="77"/>
                  </a:cubicBezTo>
                  <a:cubicBezTo>
                    <a:pt x="120" y="101"/>
                    <a:pt x="1" y="244"/>
                    <a:pt x="1" y="411"/>
                  </a:cubicBezTo>
                  <a:lnTo>
                    <a:pt x="1" y="792"/>
                  </a:lnTo>
                  <a:cubicBezTo>
                    <a:pt x="1" y="875"/>
                    <a:pt x="72" y="958"/>
                    <a:pt x="167" y="958"/>
                  </a:cubicBezTo>
                  <a:cubicBezTo>
                    <a:pt x="251" y="958"/>
                    <a:pt x="322" y="875"/>
                    <a:pt x="322" y="792"/>
                  </a:cubicBezTo>
                  <a:lnTo>
                    <a:pt x="322" y="411"/>
                  </a:lnTo>
                  <a:cubicBezTo>
                    <a:pt x="322" y="411"/>
                    <a:pt x="322" y="399"/>
                    <a:pt x="346" y="399"/>
                  </a:cubicBezTo>
                  <a:cubicBezTo>
                    <a:pt x="510" y="379"/>
                    <a:pt x="814" y="344"/>
                    <a:pt x="1164" y="344"/>
                  </a:cubicBezTo>
                  <a:cubicBezTo>
                    <a:pt x="1246" y="344"/>
                    <a:pt x="1331" y="346"/>
                    <a:pt x="1418" y="351"/>
                  </a:cubicBezTo>
                  <a:cubicBezTo>
                    <a:pt x="1918" y="387"/>
                    <a:pt x="2287" y="518"/>
                    <a:pt x="2513" y="744"/>
                  </a:cubicBezTo>
                  <a:cubicBezTo>
                    <a:pt x="2543" y="774"/>
                    <a:pt x="2584" y="789"/>
                    <a:pt x="2628" y="789"/>
                  </a:cubicBezTo>
                  <a:cubicBezTo>
                    <a:pt x="2671" y="789"/>
                    <a:pt x="2715" y="774"/>
                    <a:pt x="2751" y="744"/>
                  </a:cubicBezTo>
                  <a:cubicBezTo>
                    <a:pt x="2787" y="672"/>
                    <a:pt x="2787" y="565"/>
                    <a:pt x="2727" y="494"/>
                  </a:cubicBezTo>
                  <a:cubicBezTo>
                    <a:pt x="2338" y="104"/>
                    <a:pt x="1699" y="1"/>
                    <a:pt x="11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31"/>
            <p:cNvSpPr/>
            <p:nvPr/>
          </p:nvSpPr>
          <p:spPr>
            <a:xfrm>
              <a:off x="8069778" y="1621518"/>
              <a:ext cx="200513" cy="251278"/>
            </a:xfrm>
            <a:custGeom>
              <a:avLst/>
              <a:gdLst/>
              <a:ahLst/>
              <a:cxnLst/>
              <a:rect l="l" t="t" r="r" b="b"/>
              <a:pathLst>
                <a:path w="6300" h="7895" extrusionOk="0">
                  <a:moveTo>
                    <a:pt x="4918" y="358"/>
                  </a:moveTo>
                  <a:lnTo>
                    <a:pt x="4918" y="1953"/>
                  </a:lnTo>
                  <a:cubicBezTo>
                    <a:pt x="4918" y="2191"/>
                    <a:pt x="4859" y="2429"/>
                    <a:pt x="4751" y="2644"/>
                  </a:cubicBezTo>
                  <a:cubicBezTo>
                    <a:pt x="4739" y="2656"/>
                    <a:pt x="4739" y="2680"/>
                    <a:pt x="4739" y="2715"/>
                  </a:cubicBezTo>
                  <a:lnTo>
                    <a:pt x="4739" y="3180"/>
                  </a:lnTo>
                  <a:cubicBezTo>
                    <a:pt x="4739" y="3620"/>
                    <a:pt x="4561" y="4037"/>
                    <a:pt x="4227" y="4334"/>
                  </a:cubicBezTo>
                  <a:cubicBezTo>
                    <a:pt x="3935" y="4605"/>
                    <a:pt x="3563" y="4768"/>
                    <a:pt x="3158" y="4768"/>
                  </a:cubicBezTo>
                  <a:cubicBezTo>
                    <a:pt x="3118" y="4768"/>
                    <a:pt x="3077" y="4766"/>
                    <a:pt x="3037" y="4763"/>
                  </a:cubicBezTo>
                  <a:cubicBezTo>
                    <a:pt x="2227" y="4704"/>
                    <a:pt x="1572" y="3977"/>
                    <a:pt x="1572" y="3108"/>
                  </a:cubicBezTo>
                  <a:lnTo>
                    <a:pt x="1572" y="2715"/>
                  </a:lnTo>
                  <a:cubicBezTo>
                    <a:pt x="1572" y="2680"/>
                    <a:pt x="1572" y="2668"/>
                    <a:pt x="1549" y="2644"/>
                  </a:cubicBezTo>
                  <a:cubicBezTo>
                    <a:pt x="1453" y="2418"/>
                    <a:pt x="1394" y="2191"/>
                    <a:pt x="1394" y="1953"/>
                  </a:cubicBezTo>
                  <a:lnTo>
                    <a:pt x="1394" y="1596"/>
                  </a:lnTo>
                  <a:cubicBezTo>
                    <a:pt x="1394" y="905"/>
                    <a:pt x="1941" y="358"/>
                    <a:pt x="2620" y="358"/>
                  </a:cubicBezTo>
                  <a:close/>
                  <a:moveTo>
                    <a:pt x="4049" y="4858"/>
                  </a:moveTo>
                  <a:lnTo>
                    <a:pt x="4049" y="5156"/>
                  </a:lnTo>
                  <a:lnTo>
                    <a:pt x="3156" y="5775"/>
                  </a:lnTo>
                  <a:lnTo>
                    <a:pt x="2263" y="5168"/>
                  </a:lnTo>
                  <a:lnTo>
                    <a:pt x="2263" y="4858"/>
                  </a:lnTo>
                  <a:cubicBezTo>
                    <a:pt x="2489" y="4977"/>
                    <a:pt x="2763" y="5061"/>
                    <a:pt x="3025" y="5073"/>
                  </a:cubicBezTo>
                  <a:lnTo>
                    <a:pt x="3156" y="5073"/>
                  </a:lnTo>
                  <a:cubicBezTo>
                    <a:pt x="3477" y="5073"/>
                    <a:pt x="3775" y="5001"/>
                    <a:pt x="4049" y="4858"/>
                  </a:cubicBezTo>
                  <a:close/>
                  <a:moveTo>
                    <a:pt x="2132" y="5477"/>
                  </a:moveTo>
                  <a:lnTo>
                    <a:pt x="2906" y="6013"/>
                  </a:lnTo>
                  <a:lnTo>
                    <a:pt x="2489" y="6418"/>
                  </a:lnTo>
                  <a:lnTo>
                    <a:pt x="2477" y="6418"/>
                  </a:lnTo>
                  <a:lnTo>
                    <a:pt x="1965" y="5656"/>
                  </a:lnTo>
                  <a:lnTo>
                    <a:pt x="2132" y="5477"/>
                  </a:lnTo>
                  <a:close/>
                  <a:moveTo>
                    <a:pt x="4168" y="5466"/>
                  </a:moveTo>
                  <a:lnTo>
                    <a:pt x="4335" y="5644"/>
                  </a:lnTo>
                  <a:lnTo>
                    <a:pt x="3835" y="6418"/>
                  </a:lnTo>
                  <a:lnTo>
                    <a:pt x="3811" y="6418"/>
                  </a:lnTo>
                  <a:lnTo>
                    <a:pt x="3394" y="6001"/>
                  </a:lnTo>
                  <a:lnTo>
                    <a:pt x="4168" y="5466"/>
                  </a:lnTo>
                  <a:close/>
                  <a:moveTo>
                    <a:pt x="2620" y="1"/>
                  </a:moveTo>
                  <a:cubicBezTo>
                    <a:pt x="1763" y="1"/>
                    <a:pt x="1060" y="703"/>
                    <a:pt x="1060" y="1572"/>
                  </a:cubicBezTo>
                  <a:lnTo>
                    <a:pt x="1060" y="1918"/>
                  </a:lnTo>
                  <a:cubicBezTo>
                    <a:pt x="1060" y="2203"/>
                    <a:pt x="1120" y="2477"/>
                    <a:pt x="1239" y="2727"/>
                  </a:cubicBezTo>
                  <a:lnTo>
                    <a:pt x="1239" y="3096"/>
                  </a:lnTo>
                  <a:cubicBezTo>
                    <a:pt x="1239" y="3703"/>
                    <a:pt x="1513" y="4263"/>
                    <a:pt x="1941" y="4632"/>
                  </a:cubicBezTo>
                  <a:lnTo>
                    <a:pt x="1941" y="5180"/>
                  </a:lnTo>
                  <a:lnTo>
                    <a:pt x="1632" y="5513"/>
                  </a:lnTo>
                  <a:cubicBezTo>
                    <a:pt x="1596" y="5537"/>
                    <a:pt x="1584" y="5585"/>
                    <a:pt x="1584" y="5632"/>
                  </a:cubicBezTo>
                  <a:lnTo>
                    <a:pt x="572" y="6001"/>
                  </a:lnTo>
                  <a:cubicBezTo>
                    <a:pt x="227" y="6120"/>
                    <a:pt x="1" y="6442"/>
                    <a:pt x="1" y="6823"/>
                  </a:cubicBezTo>
                  <a:lnTo>
                    <a:pt x="1" y="7728"/>
                  </a:lnTo>
                  <a:cubicBezTo>
                    <a:pt x="1" y="7823"/>
                    <a:pt x="84" y="7894"/>
                    <a:pt x="167" y="7894"/>
                  </a:cubicBezTo>
                  <a:cubicBezTo>
                    <a:pt x="263" y="7894"/>
                    <a:pt x="334" y="7823"/>
                    <a:pt x="334" y="7728"/>
                  </a:cubicBezTo>
                  <a:lnTo>
                    <a:pt x="334" y="6823"/>
                  </a:lnTo>
                  <a:cubicBezTo>
                    <a:pt x="334" y="6597"/>
                    <a:pt x="477" y="6382"/>
                    <a:pt x="691" y="6311"/>
                  </a:cubicBezTo>
                  <a:lnTo>
                    <a:pt x="1751" y="5930"/>
                  </a:lnTo>
                  <a:lnTo>
                    <a:pt x="2192" y="6597"/>
                  </a:lnTo>
                  <a:cubicBezTo>
                    <a:pt x="2251" y="6680"/>
                    <a:pt x="2346" y="6728"/>
                    <a:pt x="2442" y="6740"/>
                  </a:cubicBezTo>
                  <a:lnTo>
                    <a:pt x="2477" y="6740"/>
                  </a:lnTo>
                  <a:cubicBezTo>
                    <a:pt x="2561" y="6740"/>
                    <a:pt x="2656" y="6716"/>
                    <a:pt x="2715" y="6644"/>
                  </a:cubicBezTo>
                  <a:lnTo>
                    <a:pt x="2977" y="6370"/>
                  </a:lnTo>
                  <a:lnTo>
                    <a:pt x="2977" y="7728"/>
                  </a:lnTo>
                  <a:cubicBezTo>
                    <a:pt x="2977" y="7823"/>
                    <a:pt x="3061" y="7894"/>
                    <a:pt x="3144" y="7894"/>
                  </a:cubicBezTo>
                  <a:cubicBezTo>
                    <a:pt x="3239" y="7894"/>
                    <a:pt x="3311" y="7823"/>
                    <a:pt x="3311" y="7728"/>
                  </a:cubicBezTo>
                  <a:lnTo>
                    <a:pt x="3311" y="6370"/>
                  </a:lnTo>
                  <a:lnTo>
                    <a:pt x="3573" y="6644"/>
                  </a:lnTo>
                  <a:cubicBezTo>
                    <a:pt x="3632" y="6704"/>
                    <a:pt x="3727" y="6740"/>
                    <a:pt x="3811" y="6740"/>
                  </a:cubicBezTo>
                  <a:lnTo>
                    <a:pt x="3846" y="6740"/>
                  </a:lnTo>
                  <a:cubicBezTo>
                    <a:pt x="3954" y="6728"/>
                    <a:pt x="4037" y="6680"/>
                    <a:pt x="4097" y="6597"/>
                  </a:cubicBezTo>
                  <a:lnTo>
                    <a:pt x="4549" y="5930"/>
                  </a:lnTo>
                  <a:lnTo>
                    <a:pt x="5597" y="6311"/>
                  </a:lnTo>
                  <a:cubicBezTo>
                    <a:pt x="5811" y="6382"/>
                    <a:pt x="5954" y="6597"/>
                    <a:pt x="5954" y="6823"/>
                  </a:cubicBezTo>
                  <a:lnTo>
                    <a:pt x="5954" y="7728"/>
                  </a:lnTo>
                  <a:cubicBezTo>
                    <a:pt x="5954" y="7823"/>
                    <a:pt x="6037" y="7894"/>
                    <a:pt x="6121" y="7894"/>
                  </a:cubicBezTo>
                  <a:cubicBezTo>
                    <a:pt x="6204" y="7894"/>
                    <a:pt x="6287" y="7823"/>
                    <a:pt x="6287" y="7728"/>
                  </a:cubicBezTo>
                  <a:lnTo>
                    <a:pt x="6287" y="6823"/>
                  </a:lnTo>
                  <a:cubicBezTo>
                    <a:pt x="6299" y="6466"/>
                    <a:pt x="6073" y="6132"/>
                    <a:pt x="5740" y="6001"/>
                  </a:cubicBezTo>
                  <a:lnTo>
                    <a:pt x="4728" y="5632"/>
                  </a:lnTo>
                  <a:cubicBezTo>
                    <a:pt x="4728" y="5585"/>
                    <a:pt x="4704" y="5537"/>
                    <a:pt x="4680" y="5513"/>
                  </a:cubicBezTo>
                  <a:lnTo>
                    <a:pt x="4370" y="5180"/>
                  </a:lnTo>
                  <a:lnTo>
                    <a:pt x="4370" y="4644"/>
                  </a:lnTo>
                  <a:lnTo>
                    <a:pt x="4454" y="4561"/>
                  </a:lnTo>
                  <a:cubicBezTo>
                    <a:pt x="4847" y="4204"/>
                    <a:pt x="5061" y="3680"/>
                    <a:pt x="5061" y="3156"/>
                  </a:cubicBezTo>
                  <a:lnTo>
                    <a:pt x="5061" y="2727"/>
                  </a:lnTo>
                  <a:cubicBezTo>
                    <a:pt x="5180" y="2477"/>
                    <a:pt x="5240" y="2203"/>
                    <a:pt x="5240" y="1929"/>
                  </a:cubicBezTo>
                  <a:lnTo>
                    <a:pt x="5240" y="167"/>
                  </a:lnTo>
                  <a:cubicBezTo>
                    <a:pt x="5240" y="84"/>
                    <a:pt x="5168" y="1"/>
                    <a:pt x="50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31"/>
            <p:cNvSpPr/>
            <p:nvPr/>
          </p:nvSpPr>
          <p:spPr>
            <a:xfrm>
              <a:off x="8103515" y="1851535"/>
              <a:ext cx="10630" cy="21643"/>
            </a:xfrm>
            <a:custGeom>
              <a:avLst/>
              <a:gdLst/>
              <a:ahLst/>
              <a:cxnLst/>
              <a:rect l="l" t="t" r="r" b="b"/>
              <a:pathLst>
                <a:path w="334" h="680" extrusionOk="0">
                  <a:moveTo>
                    <a:pt x="167" y="1"/>
                  </a:moveTo>
                  <a:cubicBezTo>
                    <a:pt x="72" y="1"/>
                    <a:pt x="0" y="72"/>
                    <a:pt x="0" y="155"/>
                  </a:cubicBezTo>
                  <a:lnTo>
                    <a:pt x="0" y="513"/>
                  </a:lnTo>
                  <a:cubicBezTo>
                    <a:pt x="0" y="608"/>
                    <a:pt x="72" y="679"/>
                    <a:pt x="167" y="679"/>
                  </a:cubicBezTo>
                  <a:cubicBezTo>
                    <a:pt x="250" y="679"/>
                    <a:pt x="334" y="608"/>
                    <a:pt x="334" y="513"/>
                  </a:cubicBezTo>
                  <a:lnTo>
                    <a:pt x="334" y="155"/>
                  </a:lnTo>
                  <a:cubicBezTo>
                    <a:pt x="334" y="72"/>
                    <a:pt x="250" y="1"/>
                    <a:pt x="1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31"/>
            <p:cNvSpPr/>
            <p:nvPr/>
          </p:nvSpPr>
          <p:spPr>
            <a:xfrm>
              <a:off x="8226306" y="1851535"/>
              <a:ext cx="10248" cy="21643"/>
            </a:xfrm>
            <a:custGeom>
              <a:avLst/>
              <a:gdLst/>
              <a:ahLst/>
              <a:cxnLst/>
              <a:rect l="l" t="t" r="r" b="b"/>
              <a:pathLst>
                <a:path w="322" h="680" extrusionOk="0">
                  <a:moveTo>
                    <a:pt x="167" y="1"/>
                  </a:moveTo>
                  <a:cubicBezTo>
                    <a:pt x="71" y="1"/>
                    <a:pt x="0" y="72"/>
                    <a:pt x="0" y="155"/>
                  </a:cubicBezTo>
                  <a:lnTo>
                    <a:pt x="0" y="513"/>
                  </a:lnTo>
                  <a:cubicBezTo>
                    <a:pt x="0" y="608"/>
                    <a:pt x="71" y="679"/>
                    <a:pt x="167" y="679"/>
                  </a:cubicBezTo>
                  <a:cubicBezTo>
                    <a:pt x="250" y="679"/>
                    <a:pt x="322" y="608"/>
                    <a:pt x="322" y="513"/>
                  </a:cubicBezTo>
                  <a:lnTo>
                    <a:pt x="322" y="155"/>
                  </a:lnTo>
                  <a:cubicBezTo>
                    <a:pt x="322" y="72"/>
                    <a:pt x="250" y="1"/>
                    <a:pt x="1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31"/>
            <p:cNvSpPr/>
            <p:nvPr/>
          </p:nvSpPr>
          <p:spPr>
            <a:xfrm>
              <a:off x="8020159" y="1516551"/>
              <a:ext cx="300897" cy="284251"/>
            </a:xfrm>
            <a:custGeom>
              <a:avLst/>
              <a:gdLst/>
              <a:ahLst/>
              <a:cxnLst/>
              <a:rect l="l" t="t" r="r" b="b"/>
              <a:pathLst>
                <a:path w="9454" h="8931" extrusionOk="0">
                  <a:moveTo>
                    <a:pt x="6263" y="596"/>
                  </a:moveTo>
                  <a:lnTo>
                    <a:pt x="6263" y="596"/>
                  </a:lnTo>
                  <a:cubicBezTo>
                    <a:pt x="7060" y="894"/>
                    <a:pt x="7739" y="1406"/>
                    <a:pt x="8227" y="2084"/>
                  </a:cubicBezTo>
                  <a:lnTo>
                    <a:pt x="7322" y="2084"/>
                  </a:lnTo>
                  <a:cubicBezTo>
                    <a:pt x="7215" y="1846"/>
                    <a:pt x="7096" y="1620"/>
                    <a:pt x="6953" y="1394"/>
                  </a:cubicBezTo>
                  <a:cubicBezTo>
                    <a:pt x="6739" y="1084"/>
                    <a:pt x="6525" y="822"/>
                    <a:pt x="6263" y="596"/>
                  </a:cubicBezTo>
                  <a:close/>
                  <a:moveTo>
                    <a:pt x="3143" y="608"/>
                  </a:moveTo>
                  <a:cubicBezTo>
                    <a:pt x="2893" y="822"/>
                    <a:pt x="2667" y="1084"/>
                    <a:pt x="2453" y="1406"/>
                  </a:cubicBezTo>
                  <a:cubicBezTo>
                    <a:pt x="2322" y="1620"/>
                    <a:pt x="2203" y="1846"/>
                    <a:pt x="2084" y="2096"/>
                  </a:cubicBezTo>
                  <a:lnTo>
                    <a:pt x="1179" y="2096"/>
                  </a:lnTo>
                  <a:cubicBezTo>
                    <a:pt x="1667" y="1429"/>
                    <a:pt x="2357" y="905"/>
                    <a:pt x="3143" y="608"/>
                  </a:cubicBezTo>
                  <a:close/>
                  <a:moveTo>
                    <a:pt x="4560" y="322"/>
                  </a:moveTo>
                  <a:lnTo>
                    <a:pt x="4560" y="2096"/>
                  </a:lnTo>
                  <a:lnTo>
                    <a:pt x="2453" y="2096"/>
                  </a:lnTo>
                  <a:cubicBezTo>
                    <a:pt x="2929" y="1084"/>
                    <a:pt x="3691" y="393"/>
                    <a:pt x="4560" y="322"/>
                  </a:cubicBezTo>
                  <a:close/>
                  <a:moveTo>
                    <a:pt x="4882" y="322"/>
                  </a:moveTo>
                  <a:cubicBezTo>
                    <a:pt x="5751" y="393"/>
                    <a:pt x="6489" y="1084"/>
                    <a:pt x="6977" y="2096"/>
                  </a:cubicBezTo>
                  <a:lnTo>
                    <a:pt x="4882" y="2096"/>
                  </a:lnTo>
                  <a:lnTo>
                    <a:pt x="4882" y="322"/>
                  </a:lnTo>
                  <a:close/>
                  <a:moveTo>
                    <a:pt x="1953" y="2418"/>
                  </a:moveTo>
                  <a:cubicBezTo>
                    <a:pt x="1715" y="3084"/>
                    <a:pt x="1584" y="3799"/>
                    <a:pt x="1560" y="4549"/>
                  </a:cubicBezTo>
                  <a:lnTo>
                    <a:pt x="310" y="4549"/>
                  </a:lnTo>
                  <a:cubicBezTo>
                    <a:pt x="345" y="3775"/>
                    <a:pt x="572" y="3049"/>
                    <a:pt x="953" y="2418"/>
                  </a:cubicBezTo>
                  <a:close/>
                  <a:moveTo>
                    <a:pt x="8465" y="2429"/>
                  </a:moveTo>
                  <a:cubicBezTo>
                    <a:pt x="8858" y="3049"/>
                    <a:pt x="9085" y="3775"/>
                    <a:pt x="9108" y="4549"/>
                  </a:cubicBezTo>
                  <a:lnTo>
                    <a:pt x="7858" y="4549"/>
                  </a:lnTo>
                  <a:cubicBezTo>
                    <a:pt x="7846" y="3799"/>
                    <a:pt x="7715" y="3084"/>
                    <a:pt x="7477" y="2429"/>
                  </a:cubicBezTo>
                  <a:close/>
                  <a:moveTo>
                    <a:pt x="1560" y="4882"/>
                  </a:moveTo>
                  <a:cubicBezTo>
                    <a:pt x="1584" y="5585"/>
                    <a:pt x="1703" y="6251"/>
                    <a:pt x="1905" y="6870"/>
                  </a:cubicBezTo>
                  <a:lnTo>
                    <a:pt x="1953" y="7001"/>
                  </a:lnTo>
                  <a:lnTo>
                    <a:pt x="953" y="7001"/>
                  </a:lnTo>
                  <a:cubicBezTo>
                    <a:pt x="572" y="6382"/>
                    <a:pt x="345" y="5656"/>
                    <a:pt x="310" y="4882"/>
                  </a:cubicBezTo>
                  <a:close/>
                  <a:moveTo>
                    <a:pt x="9096" y="4894"/>
                  </a:moveTo>
                  <a:cubicBezTo>
                    <a:pt x="9085" y="5608"/>
                    <a:pt x="8870" y="6323"/>
                    <a:pt x="8501" y="6954"/>
                  </a:cubicBezTo>
                  <a:cubicBezTo>
                    <a:pt x="8489" y="6966"/>
                    <a:pt x="8465" y="6990"/>
                    <a:pt x="8453" y="7001"/>
                  </a:cubicBezTo>
                  <a:lnTo>
                    <a:pt x="7453" y="7001"/>
                  </a:lnTo>
                  <a:lnTo>
                    <a:pt x="7501" y="6870"/>
                  </a:lnTo>
                  <a:cubicBezTo>
                    <a:pt x="7715" y="6251"/>
                    <a:pt x="7834" y="5585"/>
                    <a:pt x="7846" y="4894"/>
                  </a:cubicBezTo>
                  <a:close/>
                  <a:moveTo>
                    <a:pt x="4715" y="1"/>
                  </a:moveTo>
                  <a:cubicBezTo>
                    <a:pt x="3465" y="1"/>
                    <a:pt x="2262" y="489"/>
                    <a:pt x="1381" y="1382"/>
                  </a:cubicBezTo>
                  <a:cubicBezTo>
                    <a:pt x="488" y="2275"/>
                    <a:pt x="0" y="3465"/>
                    <a:pt x="0" y="4715"/>
                  </a:cubicBezTo>
                  <a:cubicBezTo>
                    <a:pt x="0" y="6489"/>
                    <a:pt x="976" y="8097"/>
                    <a:pt x="2548" y="8918"/>
                  </a:cubicBezTo>
                  <a:cubicBezTo>
                    <a:pt x="2572" y="8930"/>
                    <a:pt x="2584" y="8930"/>
                    <a:pt x="2619" y="8930"/>
                  </a:cubicBezTo>
                  <a:cubicBezTo>
                    <a:pt x="2679" y="8930"/>
                    <a:pt x="2738" y="8895"/>
                    <a:pt x="2762" y="8835"/>
                  </a:cubicBezTo>
                  <a:cubicBezTo>
                    <a:pt x="2810" y="8764"/>
                    <a:pt x="2786" y="8656"/>
                    <a:pt x="2691" y="8621"/>
                  </a:cubicBezTo>
                  <a:cubicBezTo>
                    <a:pt x="2084" y="8299"/>
                    <a:pt x="1572" y="7859"/>
                    <a:pt x="1191" y="7335"/>
                  </a:cubicBezTo>
                  <a:lnTo>
                    <a:pt x="2096" y="7335"/>
                  </a:lnTo>
                  <a:cubicBezTo>
                    <a:pt x="2286" y="7775"/>
                    <a:pt x="2548" y="8180"/>
                    <a:pt x="2846" y="8514"/>
                  </a:cubicBezTo>
                  <a:cubicBezTo>
                    <a:pt x="2877" y="8551"/>
                    <a:pt x="2918" y="8569"/>
                    <a:pt x="2961" y="8569"/>
                  </a:cubicBezTo>
                  <a:cubicBezTo>
                    <a:pt x="3002" y="8569"/>
                    <a:pt x="3044" y="8554"/>
                    <a:pt x="3084" y="8525"/>
                  </a:cubicBezTo>
                  <a:cubicBezTo>
                    <a:pt x="3155" y="8466"/>
                    <a:pt x="3155" y="8359"/>
                    <a:pt x="3096" y="8287"/>
                  </a:cubicBezTo>
                  <a:cubicBezTo>
                    <a:pt x="2858" y="8013"/>
                    <a:pt x="2643" y="7692"/>
                    <a:pt x="2465" y="7335"/>
                  </a:cubicBezTo>
                  <a:cubicBezTo>
                    <a:pt x="2548" y="7323"/>
                    <a:pt x="2619" y="7263"/>
                    <a:pt x="2619" y="7168"/>
                  </a:cubicBezTo>
                  <a:cubicBezTo>
                    <a:pt x="2619" y="7085"/>
                    <a:pt x="2548" y="7001"/>
                    <a:pt x="2453" y="7001"/>
                  </a:cubicBezTo>
                  <a:lnTo>
                    <a:pt x="2334" y="7001"/>
                  </a:lnTo>
                  <a:cubicBezTo>
                    <a:pt x="2084" y="6370"/>
                    <a:pt x="1929" y="5632"/>
                    <a:pt x="1917" y="4882"/>
                  </a:cubicBezTo>
                  <a:lnTo>
                    <a:pt x="2096" y="4882"/>
                  </a:lnTo>
                  <a:cubicBezTo>
                    <a:pt x="2191" y="4882"/>
                    <a:pt x="2262" y="4799"/>
                    <a:pt x="2262" y="4715"/>
                  </a:cubicBezTo>
                  <a:cubicBezTo>
                    <a:pt x="2262" y="4620"/>
                    <a:pt x="2191" y="4549"/>
                    <a:pt x="2096" y="4549"/>
                  </a:cubicBezTo>
                  <a:lnTo>
                    <a:pt x="1917" y="4549"/>
                  </a:lnTo>
                  <a:cubicBezTo>
                    <a:pt x="1929" y="3775"/>
                    <a:pt x="2084" y="3049"/>
                    <a:pt x="2334" y="2418"/>
                  </a:cubicBezTo>
                  <a:lnTo>
                    <a:pt x="4572" y="2418"/>
                  </a:lnTo>
                  <a:lnTo>
                    <a:pt x="4572" y="2775"/>
                  </a:lnTo>
                  <a:cubicBezTo>
                    <a:pt x="4572" y="2870"/>
                    <a:pt x="4643" y="2941"/>
                    <a:pt x="4727" y="2941"/>
                  </a:cubicBezTo>
                  <a:cubicBezTo>
                    <a:pt x="4822" y="2941"/>
                    <a:pt x="4894" y="2870"/>
                    <a:pt x="4894" y="2775"/>
                  </a:cubicBezTo>
                  <a:lnTo>
                    <a:pt x="4894" y="2418"/>
                  </a:lnTo>
                  <a:lnTo>
                    <a:pt x="7132" y="2418"/>
                  </a:lnTo>
                  <a:cubicBezTo>
                    <a:pt x="7370" y="3049"/>
                    <a:pt x="7513" y="3775"/>
                    <a:pt x="7549" y="4549"/>
                  </a:cubicBezTo>
                  <a:lnTo>
                    <a:pt x="7370" y="4549"/>
                  </a:lnTo>
                  <a:cubicBezTo>
                    <a:pt x="7275" y="4549"/>
                    <a:pt x="7203" y="4620"/>
                    <a:pt x="7203" y="4715"/>
                  </a:cubicBezTo>
                  <a:cubicBezTo>
                    <a:pt x="7203" y="4799"/>
                    <a:pt x="7275" y="4882"/>
                    <a:pt x="7370" y="4882"/>
                  </a:cubicBezTo>
                  <a:lnTo>
                    <a:pt x="7549" y="4882"/>
                  </a:lnTo>
                  <a:cubicBezTo>
                    <a:pt x="7525" y="5632"/>
                    <a:pt x="7382" y="6370"/>
                    <a:pt x="7132" y="7001"/>
                  </a:cubicBezTo>
                  <a:lnTo>
                    <a:pt x="7013" y="7001"/>
                  </a:lnTo>
                  <a:cubicBezTo>
                    <a:pt x="6918" y="7001"/>
                    <a:pt x="6846" y="7085"/>
                    <a:pt x="6846" y="7168"/>
                  </a:cubicBezTo>
                  <a:cubicBezTo>
                    <a:pt x="6846" y="7263"/>
                    <a:pt x="6906" y="7323"/>
                    <a:pt x="6989" y="7335"/>
                  </a:cubicBezTo>
                  <a:cubicBezTo>
                    <a:pt x="6810" y="7692"/>
                    <a:pt x="6608" y="8025"/>
                    <a:pt x="6370" y="8287"/>
                  </a:cubicBezTo>
                  <a:cubicBezTo>
                    <a:pt x="6310" y="8359"/>
                    <a:pt x="6310" y="8466"/>
                    <a:pt x="6382" y="8525"/>
                  </a:cubicBezTo>
                  <a:cubicBezTo>
                    <a:pt x="6418" y="8549"/>
                    <a:pt x="6453" y="8573"/>
                    <a:pt x="6489" y="8573"/>
                  </a:cubicBezTo>
                  <a:cubicBezTo>
                    <a:pt x="6537" y="8573"/>
                    <a:pt x="6572" y="8549"/>
                    <a:pt x="6608" y="8514"/>
                  </a:cubicBezTo>
                  <a:cubicBezTo>
                    <a:pt x="6894" y="8180"/>
                    <a:pt x="7144" y="7787"/>
                    <a:pt x="7346" y="7335"/>
                  </a:cubicBezTo>
                  <a:lnTo>
                    <a:pt x="8263" y="7335"/>
                  </a:lnTo>
                  <a:cubicBezTo>
                    <a:pt x="7906" y="7811"/>
                    <a:pt x="7441" y="8228"/>
                    <a:pt x="6918" y="8525"/>
                  </a:cubicBezTo>
                  <a:cubicBezTo>
                    <a:pt x="6846" y="8573"/>
                    <a:pt x="6810" y="8680"/>
                    <a:pt x="6858" y="8752"/>
                  </a:cubicBezTo>
                  <a:cubicBezTo>
                    <a:pt x="6891" y="8801"/>
                    <a:pt x="6951" y="8833"/>
                    <a:pt x="7009" y="8833"/>
                  </a:cubicBezTo>
                  <a:cubicBezTo>
                    <a:pt x="7036" y="8833"/>
                    <a:pt x="7062" y="8826"/>
                    <a:pt x="7084" y="8811"/>
                  </a:cubicBezTo>
                  <a:cubicBezTo>
                    <a:pt x="7787" y="8406"/>
                    <a:pt x="8382" y="7811"/>
                    <a:pt x="8799" y="7109"/>
                  </a:cubicBezTo>
                  <a:cubicBezTo>
                    <a:pt x="9227" y="6382"/>
                    <a:pt x="9454" y="5561"/>
                    <a:pt x="9454" y="4715"/>
                  </a:cubicBezTo>
                  <a:cubicBezTo>
                    <a:pt x="9442" y="3453"/>
                    <a:pt x="8942" y="2275"/>
                    <a:pt x="8049" y="1382"/>
                  </a:cubicBezTo>
                  <a:cubicBezTo>
                    <a:pt x="7156" y="489"/>
                    <a:pt x="5965" y="1"/>
                    <a:pt x="47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8" name="Google Shape;228;p31"/>
          <p:cNvGrpSpPr/>
          <p:nvPr/>
        </p:nvGrpSpPr>
        <p:grpSpPr>
          <a:xfrm>
            <a:off x="4309908" y="1679943"/>
            <a:ext cx="459393" cy="458934"/>
            <a:chOff x="4886264" y="3366174"/>
            <a:chExt cx="350548" cy="350198"/>
          </a:xfrm>
        </p:grpSpPr>
        <p:sp>
          <p:nvSpPr>
            <p:cNvPr id="229" name="Google Shape;229;p31"/>
            <p:cNvSpPr/>
            <p:nvPr/>
          </p:nvSpPr>
          <p:spPr>
            <a:xfrm>
              <a:off x="4946132" y="3426614"/>
              <a:ext cx="230431" cy="289758"/>
            </a:xfrm>
            <a:custGeom>
              <a:avLst/>
              <a:gdLst/>
              <a:ahLst/>
              <a:cxnLst/>
              <a:rect l="l" t="t" r="r" b="b"/>
              <a:pathLst>
                <a:path w="7240" h="9104" extrusionOk="0">
                  <a:moveTo>
                    <a:pt x="3811" y="3793"/>
                  </a:moveTo>
                  <a:cubicBezTo>
                    <a:pt x="4001" y="3793"/>
                    <a:pt x="4168" y="3948"/>
                    <a:pt x="4168" y="4150"/>
                  </a:cubicBezTo>
                  <a:lnTo>
                    <a:pt x="4168" y="4484"/>
                  </a:lnTo>
                  <a:cubicBezTo>
                    <a:pt x="4156" y="4769"/>
                    <a:pt x="3930" y="5007"/>
                    <a:pt x="3632" y="5007"/>
                  </a:cubicBezTo>
                  <a:cubicBezTo>
                    <a:pt x="3334" y="5007"/>
                    <a:pt x="3108" y="4769"/>
                    <a:pt x="3108" y="4484"/>
                  </a:cubicBezTo>
                  <a:lnTo>
                    <a:pt x="3108" y="4150"/>
                  </a:lnTo>
                  <a:cubicBezTo>
                    <a:pt x="3108" y="3948"/>
                    <a:pt x="3263" y="3793"/>
                    <a:pt x="3465" y="3793"/>
                  </a:cubicBezTo>
                  <a:close/>
                  <a:moveTo>
                    <a:pt x="3787" y="5341"/>
                  </a:moveTo>
                  <a:lnTo>
                    <a:pt x="3787" y="5412"/>
                  </a:lnTo>
                  <a:cubicBezTo>
                    <a:pt x="3811" y="5472"/>
                    <a:pt x="3822" y="5531"/>
                    <a:pt x="3846" y="5579"/>
                  </a:cubicBezTo>
                  <a:lnTo>
                    <a:pt x="3632" y="5793"/>
                  </a:lnTo>
                  <a:lnTo>
                    <a:pt x="3596" y="5793"/>
                  </a:lnTo>
                  <a:lnTo>
                    <a:pt x="3370" y="5579"/>
                  </a:lnTo>
                  <a:cubicBezTo>
                    <a:pt x="3406" y="5531"/>
                    <a:pt x="3418" y="5472"/>
                    <a:pt x="3418" y="5412"/>
                  </a:cubicBezTo>
                  <a:lnTo>
                    <a:pt x="3418" y="5341"/>
                  </a:lnTo>
                  <a:close/>
                  <a:moveTo>
                    <a:pt x="3630" y="314"/>
                  </a:moveTo>
                  <a:cubicBezTo>
                    <a:pt x="4485" y="314"/>
                    <a:pt x="5309" y="622"/>
                    <a:pt x="5930" y="1209"/>
                  </a:cubicBezTo>
                  <a:cubicBezTo>
                    <a:pt x="6585" y="1840"/>
                    <a:pt x="6954" y="2686"/>
                    <a:pt x="6954" y="3591"/>
                  </a:cubicBezTo>
                  <a:cubicBezTo>
                    <a:pt x="6918" y="4293"/>
                    <a:pt x="6704" y="4936"/>
                    <a:pt x="6323" y="5484"/>
                  </a:cubicBezTo>
                  <a:cubicBezTo>
                    <a:pt x="5942" y="6020"/>
                    <a:pt x="5430" y="6436"/>
                    <a:pt x="4823" y="6674"/>
                  </a:cubicBezTo>
                  <a:cubicBezTo>
                    <a:pt x="4620" y="6746"/>
                    <a:pt x="4501" y="6948"/>
                    <a:pt x="4501" y="7151"/>
                  </a:cubicBezTo>
                  <a:lnTo>
                    <a:pt x="4501" y="7603"/>
                  </a:lnTo>
                  <a:cubicBezTo>
                    <a:pt x="4501" y="7674"/>
                    <a:pt x="4489" y="7734"/>
                    <a:pt x="4442" y="7794"/>
                  </a:cubicBezTo>
                  <a:lnTo>
                    <a:pt x="4287" y="8044"/>
                  </a:lnTo>
                  <a:cubicBezTo>
                    <a:pt x="4263" y="8055"/>
                    <a:pt x="4251" y="8091"/>
                    <a:pt x="4251" y="8103"/>
                  </a:cubicBezTo>
                  <a:lnTo>
                    <a:pt x="3037" y="8103"/>
                  </a:lnTo>
                  <a:cubicBezTo>
                    <a:pt x="3013" y="8091"/>
                    <a:pt x="3013" y="8055"/>
                    <a:pt x="3001" y="8044"/>
                  </a:cubicBezTo>
                  <a:lnTo>
                    <a:pt x="2834" y="7794"/>
                  </a:lnTo>
                  <a:cubicBezTo>
                    <a:pt x="2799" y="7734"/>
                    <a:pt x="2775" y="7663"/>
                    <a:pt x="2775" y="7603"/>
                  </a:cubicBezTo>
                  <a:lnTo>
                    <a:pt x="2775" y="6067"/>
                  </a:lnTo>
                  <a:cubicBezTo>
                    <a:pt x="2775" y="5996"/>
                    <a:pt x="2822" y="5936"/>
                    <a:pt x="2882" y="5900"/>
                  </a:cubicBezTo>
                  <a:lnTo>
                    <a:pt x="3168" y="5769"/>
                  </a:lnTo>
                  <a:lnTo>
                    <a:pt x="3418" y="6020"/>
                  </a:lnTo>
                  <a:cubicBezTo>
                    <a:pt x="3477" y="6079"/>
                    <a:pt x="3572" y="6127"/>
                    <a:pt x="3656" y="6127"/>
                  </a:cubicBezTo>
                  <a:cubicBezTo>
                    <a:pt x="3751" y="6127"/>
                    <a:pt x="3834" y="6091"/>
                    <a:pt x="3894" y="6020"/>
                  </a:cubicBezTo>
                  <a:lnTo>
                    <a:pt x="4144" y="5769"/>
                  </a:lnTo>
                  <a:lnTo>
                    <a:pt x="4430" y="5900"/>
                  </a:lnTo>
                  <a:cubicBezTo>
                    <a:pt x="4489" y="5936"/>
                    <a:pt x="4537" y="5996"/>
                    <a:pt x="4537" y="6067"/>
                  </a:cubicBezTo>
                  <a:lnTo>
                    <a:pt x="4537" y="6198"/>
                  </a:lnTo>
                  <a:cubicBezTo>
                    <a:pt x="4537" y="6293"/>
                    <a:pt x="4608" y="6365"/>
                    <a:pt x="4704" y="6365"/>
                  </a:cubicBezTo>
                  <a:cubicBezTo>
                    <a:pt x="4787" y="6365"/>
                    <a:pt x="4858" y="6293"/>
                    <a:pt x="4858" y="6198"/>
                  </a:cubicBezTo>
                  <a:lnTo>
                    <a:pt x="4858" y="6067"/>
                  </a:lnTo>
                  <a:cubicBezTo>
                    <a:pt x="4858" y="5877"/>
                    <a:pt x="4751" y="5698"/>
                    <a:pt x="4573" y="5615"/>
                  </a:cubicBezTo>
                  <a:lnTo>
                    <a:pt x="4180" y="5412"/>
                  </a:lnTo>
                  <a:lnTo>
                    <a:pt x="4180" y="5400"/>
                  </a:lnTo>
                  <a:lnTo>
                    <a:pt x="4180" y="5162"/>
                  </a:lnTo>
                  <a:cubicBezTo>
                    <a:pt x="4382" y="5007"/>
                    <a:pt x="4513" y="4757"/>
                    <a:pt x="4513" y="4472"/>
                  </a:cubicBezTo>
                  <a:lnTo>
                    <a:pt x="4513" y="4126"/>
                  </a:lnTo>
                  <a:cubicBezTo>
                    <a:pt x="4513" y="3757"/>
                    <a:pt x="4215" y="3448"/>
                    <a:pt x="3834" y="3448"/>
                  </a:cubicBezTo>
                  <a:lnTo>
                    <a:pt x="3489" y="3448"/>
                  </a:lnTo>
                  <a:cubicBezTo>
                    <a:pt x="3120" y="3448"/>
                    <a:pt x="2810" y="3745"/>
                    <a:pt x="2810" y="4126"/>
                  </a:cubicBezTo>
                  <a:lnTo>
                    <a:pt x="2810" y="4472"/>
                  </a:lnTo>
                  <a:cubicBezTo>
                    <a:pt x="2810" y="4757"/>
                    <a:pt x="2941" y="5007"/>
                    <a:pt x="3156" y="5162"/>
                  </a:cubicBezTo>
                  <a:lnTo>
                    <a:pt x="3156" y="5400"/>
                  </a:lnTo>
                  <a:lnTo>
                    <a:pt x="3156" y="5412"/>
                  </a:lnTo>
                  <a:lnTo>
                    <a:pt x="2751" y="5615"/>
                  </a:lnTo>
                  <a:cubicBezTo>
                    <a:pt x="2572" y="5710"/>
                    <a:pt x="2465" y="5877"/>
                    <a:pt x="2465" y="6067"/>
                  </a:cubicBezTo>
                  <a:lnTo>
                    <a:pt x="2465" y="6674"/>
                  </a:lnTo>
                  <a:cubicBezTo>
                    <a:pt x="1882" y="6448"/>
                    <a:pt x="1382" y="6055"/>
                    <a:pt x="1001" y="5543"/>
                  </a:cubicBezTo>
                  <a:cubicBezTo>
                    <a:pt x="572" y="4960"/>
                    <a:pt x="370" y="4269"/>
                    <a:pt x="382" y="3531"/>
                  </a:cubicBezTo>
                  <a:cubicBezTo>
                    <a:pt x="393" y="2721"/>
                    <a:pt x="727" y="1924"/>
                    <a:pt x="1322" y="1317"/>
                  </a:cubicBezTo>
                  <a:cubicBezTo>
                    <a:pt x="1894" y="709"/>
                    <a:pt x="2668" y="364"/>
                    <a:pt x="3489" y="316"/>
                  </a:cubicBezTo>
                  <a:cubicBezTo>
                    <a:pt x="3536" y="315"/>
                    <a:pt x="3583" y="314"/>
                    <a:pt x="3630" y="314"/>
                  </a:cubicBezTo>
                  <a:close/>
                  <a:moveTo>
                    <a:pt x="4156" y="8436"/>
                  </a:moveTo>
                  <a:lnTo>
                    <a:pt x="4156" y="8794"/>
                  </a:lnTo>
                  <a:lnTo>
                    <a:pt x="3120" y="8806"/>
                  </a:lnTo>
                  <a:cubicBezTo>
                    <a:pt x="3120" y="8806"/>
                    <a:pt x="3108" y="8806"/>
                    <a:pt x="3108" y="8794"/>
                  </a:cubicBezTo>
                  <a:lnTo>
                    <a:pt x="3108" y="8436"/>
                  </a:lnTo>
                  <a:close/>
                  <a:moveTo>
                    <a:pt x="3645" y="0"/>
                  </a:moveTo>
                  <a:cubicBezTo>
                    <a:pt x="3573" y="0"/>
                    <a:pt x="3501" y="3"/>
                    <a:pt x="3430" y="7"/>
                  </a:cubicBezTo>
                  <a:cubicBezTo>
                    <a:pt x="2525" y="54"/>
                    <a:pt x="1679" y="435"/>
                    <a:pt x="1036" y="1114"/>
                  </a:cubicBezTo>
                  <a:cubicBezTo>
                    <a:pt x="393" y="1769"/>
                    <a:pt x="36" y="2626"/>
                    <a:pt x="12" y="3531"/>
                  </a:cubicBezTo>
                  <a:cubicBezTo>
                    <a:pt x="1" y="4341"/>
                    <a:pt x="239" y="5103"/>
                    <a:pt x="715" y="5734"/>
                  </a:cubicBezTo>
                  <a:cubicBezTo>
                    <a:pt x="1144" y="6317"/>
                    <a:pt x="1751" y="6782"/>
                    <a:pt x="2441" y="7020"/>
                  </a:cubicBezTo>
                  <a:lnTo>
                    <a:pt x="2441" y="7591"/>
                  </a:lnTo>
                  <a:cubicBezTo>
                    <a:pt x="2441" y="7734"/>
                    <a:pt x="2477" y="7865"/>
                    <a:pt x="2560" y="7972"/>
                  </a:cubicBezTo>
                  <a:lnTo>
                    <a:pt x="2715" y="8222"/>
                  </a:lnTo>
                  <a:cubicBezTo>
                    <a:pt x="2763" y="8282"/>
                    <a:pt x="2775" y="8353"/>
                    <a:pt x="2775" y="8413"/>
                  </a:cubicBezTo>
                  <a:lnTo>
                    <a:pt x="2775" y="8770"/>
                  </a:lnTo>
                  <a:cubicBezTo>
                    <a:pt x="2775" y="8948"/>
                    <a:pt x="2929" y="9103"/>
                    <a:pt x="3108" y="9103"/>
                  </a:cubicBezTo>
                  <a:lnTo>
                    <a:pt x="4144" y="9103"/>
                  </a:lnTo>
                  <a:cubicBezTo>
                    <a:pt x="4323" y="9103"/>
                    <a:pt x="4477" y="8948"/>
                    <a:pt x="4477" y="8770"/>
                  </a:cubicBezTo>
                  <a:lnTo>
                    <a:pt x="4477" y="8413"/>
                  </a:lnTo>
                  <a:cubicBezTo>
                    <a:pt x="4477" y="8341"/>
                    <a:pt x="4489" y="8282"/>
                    <a:pt x="4537" y="8222"/>
                  </a:cubicBezTo>
                  <a:lnTo>
                    <a:pt x="4704" y="7972"/>
                  </a:lnTo>
                  <a:cubicBezTo>
                    <a:pt x="4775" y="7853"/>
                    <a:pt x="4823" y="7734"/>
                    <a:pt x="4823" y="7591"/>
                  </a:cubicBezTo>
                  <a:lnTo>
                    <a:pt x="4823" y="7151"/>
                  </a:lnTo>
                  <a:cubicBezTo>
                    <a:pt x="4823" y="7079"/>
                    <a:pt x="4858" y="6996"/>
                    <a:pt x="4942" y="6984"/>
                  </a:cubicBezTo>
                  <a:cubicBezTo>
                    <a:pt x="5608" y="6722"/>
                    <a:pt x="6168" y="6270"/>
                    <a:pt x="6585" y="5674"/>
                  </a:cubicBezTo>
                  <a:cubicBezTo>
                    <a:pt x="7001" y="5067"/>
                    <a:pt x="7228" y="4353"/>
                    <a:pt x="7228" y="3626"/>
                  </a:cubicBezTo>
                  <a:cubicBezTo>
                    <a:pt x="7240" y="2614"/>
                    <a:pt x="6835" y="1686"/>
                    <a:pt x="6108" y="995"/>
                  </a:cubicBezTo>
                  <a:cubicBezTo>
                    <a:pt x="5434" y="354"/>
                    <a:pt x="4566" y="0"/>
                    <a:pt x="36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31"/>
            <p:cNvSpPr/>
            <p:nvPr/>
          </p:nvSpPr>
          <p:spPr>
            <a:xfrm>
              <a:off x="4886264" y="3536706"/>
              <a:ext cx="48919" cy="10662"/>
            </a:xfrm>
            <a:custGeom>
              <a:avLst/>
              <a:gdLst/>
              <a:ahLst/>
              <a:cxnLst/>
              <a:rect l="l" t="t" r="r" b="b"/>
              <a:pathLst>
                <a:path w="1537" h="335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34"/>
                    <a:pt x="167" y="334"/>
                  </a:cubicBezTo>
                  <a:lnTo>
                    <a:pt x="1370" y="334"/>
                  </a:lnTo>
                  <a:cubicBezTo>
                    <a:pt x="1465" y="334"/>
                    <a:pt x="1536" y="251"/>
                    <a:pt x="1536" y="167"/>
                  </a:cubicBezTo>
                  <a:cubicBezTo>
                    <a:pt x="1536" y="60"/>
                    <a:pt x="1465" y="1"/>
                    <a:pt x="13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31"/>
            <p:cNvSpPr/>
            <p:nvPr/>
          </p:nvSpPr>
          <p:spPr>
            <a:xfrm>
              <a:off x="5187894" y="3536706"/>
              <a:ext cx="48919" cy="10662"/>
            </a:xfrm>
            <a:custGeom>
              <a:avLst/>
              <a:gdLst/>
              <a:ahLst/>
              <a:cxnLst/>
              <a:rect l="l" t="t" r="r" b="b"/>
              <a:pathLst>
                <a:path w="1537" h="335" extrusionOk="0">
                  <a:moveTo>
                    <a:pt x="167" y="1"/>
                  </a:moveTo>
                  <a:cubicBezTo>
                    <a:pt x="84" y="1"/>
                    <a:pt x="1" y="72"/>
                    <a:pt x="1" y="167"/>
                  </a:cubicBezTo>
                  <a:cubicBezTo>
                    <a:pt x="1" y="251"/>
                    <a:pt x="84" y="334"/>
                    <a:pt x="167" y="334"/>
                  </a:cubicBezTo>
                  <a:lnTo>
                    <a:pt x="1370" y="334"/>
                  </a:lnTo>
                  <a:cubicBezTo>
                    <a:pt x="1465" y="334"/>
                    <a:pt x="1537" y="251"/>
                    <a:pt x="1537" y="167"/>
                  </a:cubicBezTo>
                  <a:cubicBezTo>
                    <a:pt x="1537" y="60"/>
                    <a:pt x="1465" y="1"/>
                    <a:pt x="13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31"/>
            <p:cNvSpPr/>
            <p:nvPr/>
          </p:nvSpPr>
          <p:spPr>
            <a:xfrm>
              <a:off x="5056414" y="3366174"/>
              <a:ext cx="10248" cy="48919"/>
            </a:xfrm>
            <a:custGeom>
              <a:avLst/>
              <a:gdLst/>
              <a:ahLst/>
              <a:cxnLst/>
              <a:rect l="l" t="t" r="r" b="b"/>
              <a:pathLst>
                <a:path w="322" h="1537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1370"/>
                  </a:lnTo>
                  <a:cubicBezTo>
                    <a:pt x="0" y="1465"/>
                    <a:pt x="72" y="1537"/>
                    <a:pt x="167" y="1537"/>
                  </a:cubicBezTo>
                  <a:cubicBezTo>
                    <a:pt x="250" y="1537"/>
                    <a:pt x="322" y="1465"/>
                    <a:pt x="322" y="1370"/>
                  </a:cubicBezTo>
                  <a:lnTo>
                    <a:pt x="322" y="168"/>
                  </a:lnTo>
                  <a:cubicBezTo>
                    <a:pt x="322" y="72"/>
                    <a:pt x="250" y="1"/>
                    <a:pt x="1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31"/>
            <p:cNvSpPr/>
            <p:nvPr/>
          </p:nvSpPr>
          <p:spPr>
            <a:xfrm>
              <a:off x="4978723" y="3650744"/>
              <a:ext cx="22757" cy="29249"/>
            </a:xfrm>
            <a:custGeom>
              <a:avLst/>
              <a:gdLst/>
              <a:ahLst/>
              <a:cxnLst/>
              <a:rect l="l" t="t" r="r" b="b"/>
              <a:pathLst>
                <a:path w="715" h="919" extrusionOk="0">
                  <a:moveTo>
                    <a:pt x="525" y="1"/>
                  </a:moveTo>
                  <a:cubicBezTo>
                    <a:pt x="470" y="1"/>
                    <a:pt x="413" y="30"/>
                    <a:pt x="381" y="85"/>
                  </a:cubicBezTo>
                  <a:lnTo>
                    <a:pt x="48" y="680"/>
                  </a:lnTo>
                  <a:cubicBezTo>
                    <a:pt x="0" y="752"/>
                    <a:pt x="24" y="859"/>
                    <a:pt x="108" y="894"/>
                  </a:cubicBezTo>
                  <a:cubicBezTo>
                    <a:pt x="131" y="918"/>
                    <a:pt x="167" y="918"/>
                    <a:pt x="179" y="918"/>
                  </a:cubicBezTo>
                  <a:cubicBezTo>
                    <a:pt x="239" y="918"/>
                    <a:pt x="286" y="883"/>
                    <a:pt x="310" y="835"/>
                  </a:cubicBezTo>
                  <a:lnTo>
                    <a:pt x="655" y="240"/>
                  </a:lnTo>
                  <a:cubicBezTo>
                    <a:pt x="715" y="156"/>
                    <a:pt x="703" y="61"/>
                    <a:pt x="608" y="25"/>
                  </a:cubicBezTo>
                  <a:cubicBezTo>
                    <a:pt x="583" y="9"/>
                    <a:pt x="554" y="1"/>
                    <a:pt x="5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31"/>
            <p:cNvSpPr/>
            <p:nvPr/>
          </p:nvSpPr>
          <p:spPr>
            <a:xfrm>
              <a:off x="5121597" y="3403380"/>
              <a:ext cx="22757" cy="29154"/>
            </a:xfrm>
            <a:custGeom>
              <a:avLst/>
              <a:gdLst/>
              <a:ahLst/>
              <a:cxnLst/>
              <a:rect l="l" t="t" r="r" b="b"/>
              <a:pathLst>
                <a:path w="715" h="916" extrusionOk="0">
                  <a:moveTo>
                    <a:pt x="537" y="1"/>
                  </a:moveTo>
                  <a:cubicBezTo>
                    <a:pt x="476" y="1"/>
                    <a:pt x="418" y="33"/>
                    <a:pt x="393" y="82"/>
                  </a:cubicBezTo>
                  <a:lnTo>
                    <a:pt x="48" y="677"/>
                  </a:lnTo>
                  <a:cubicBezTo>
                    <a:pt x="0" y="749"/>
                    <a:pt x="36" y="856"/>
                    <a:pt x="107" y="904"/>
                  </a:cubicBezTo>
                  <a:cubicBezTo>
                    <a:pt x="143" y="915"/>
                    <a:pt x="167" y="915"/>
                    <a:pt x="179" y="915"/>
                  </a:cubicBezTo>
                  <a:cubicBezTo>
                    <a:pt x="238" y="915"/>
                    <a:pt x="286" y="880"/>
                    <a:pt x="322" y="844"/>
                  </a:cubicBezTo>
                  <a:lnTo>
                    <a:pt x="655" y="249"/>
                  </a:lnTo>
                  <a:cubicBezTo>
                    <a:pt x="715" y="165"/>
                    <a:pt x="691" y="70"/>
                    <a:pt x="619" y="22"/>
                  </a:cubicBezTo>
                  <a:cubicBezTo>
                    <a:pt x="593" y="8"/>
                    <a:pt x="565" y="1"/>
                    <a:pt x="5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31"/>
            <p:cNvSpPr/>
            <p:nvPr/>
          </p:nvSpPr>
          <p:spPr>
            <a:xfrm>
              <a:off x="4922643" y="3459842"/>
              <a:ext cx="31095" cy="21197"/>
            </a:xfrm>
            <a:custGeom>
              <a:avLst/>
              <a:gdLst/>
              <a:ahLst/>
              <a:cxnLst/>
              <a:rect l="l" t="t" r="r" b="b"/>
              <a:pathLst>
                <a:path w="977" h="666" extrusionOk="0">
                  <a:moveTo>
                    <a:pt x="199" y="1"/>
                  </a:moveTo>
                  <a:cubicBezTo>
                    <a:pt x="141" y="1"/>
                    <a:pt x="81" y="33"/>
                    <a:pt x="48" y="82"/>
                  </a:cubicBezTo>
                  <a:cubicBezTo>
                    <a:pt x="0" y="153"/>
                    <a:pt x="36" y="261"/>
                    <a:pt x="108" y="308"/>
                  </a:cubicBezTo>
                  <a:lnTo>
                    <a:pt x="703" y="642"/>
                  </a:lnTo>
                  <a:cubicBezTo>
                    <a:pt x="739" y="665"/>
                    <a:pt x="762" y="665"/>
                    <a:pt x="774" y="665"/>
                  </a:cubicBezTo>
                  <a:cubicBezTo>
                    <a:pt x="834" y="665"/>
                    <a:pt x="881" y="630"/>
                    <a:pt x="917" y="582"/>
                  </a:cubicBezTo>
                  <a:cubicBezTo>
                    <a:pt x="977" y="511"/>
                    <a:pt x="941" y="404"/>
                    <a:pt x="870" y="368"/>
                  </a:cubicBezTo>
                  <a:lnTo>
                    <a:pt x="274" y="23"/>
                  </a:lnTo>
                  <a:cubicBezTo>
                    <a:pt x="252" y="8"/>
                    <a:pt x="226" y="1"/>
                    <a:pt x="1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31"/>
            <p:cNvSpPr/>
            <p:nvPr/>
          </p:nvSpPr>
          <p:spPr>
            <a:xfrm>
              <a:off x="5169720" y="3602334"/>
              <a:ext cx="30714" cy="21197"/>
            </a:xfrm>
            <a:custGeom>
              <a:avLst/>
              <a:gdLst/>
              <a:ahLst/>
              <a:cxnLst/>
              <a:rect l="l" t="t" r="r" b="b"/>
              <a:pathLst>
                <a:path w="965" h="666" extrusionOk="0">
                  <a:moveTo>
                    <a:pt x="187" y="1"/>
                  </a:moveTo>
                  <a:cubicBezTo>
                    <a:pt x="129" y="1"/>
                    <a:pt x="69" y="33"/>
                    <a:pt x="36" y="82"/>
                  </a:cubicBezTo>
                  <a:cubicBezTo>
                    <a:pt x="0" y="153"/>
                    <a:pt x="24" y="260"/>
                    <a:pt x="95" y="308"/>
                  </a:cubicBezTo>
                  <a:lnTo>
                    <a:pt x="691" y="653"/>
                  </a:lnTo>
                  <a:cubicBezTo>
                    <a:pt x="727" y="665"/>
                    <a:pt x="750" y="665"/>
                    <a:pt x="774" y="665"/>
                  </a:cubicBezTo>
                  <a:cubicBezTo>
                    <a:pt x="834" y="665"/>
                    <a:pt x="869" y="629"/>
                    <a:pt x="905" y="594"/>
                  </a:cubicBezTo>
                  <a:cubicBezTo>
                    <a:pt x="965" y="510"/>
                    <a:pt x="953" y="415"/>
                    <a:pt x="857" y="368"/>
                  </a:cubicBezTo>
                  <a:lnTo>
                    <a:pt x="262" y="22"/>
                  </a:lnTo>
                  <a:cubicBezTo>
                    <a:pt x="240" y="7"/>
                    <a:pt x="214" y="1"/>
                    <a:pt x="1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31"/>
            <p:cNvSpPr/>
            <p:nvPr/>
          </p:nvSpPr>
          <p:spPr>
            <a:xfrm>
              <a:off x="5121597" y="3650744"/>
              <a:ext cx="22757" cy="29249"/>
            </a:xfrm>
            <a:custGeom>
              <a:avLst/>
              <a:gdLst/>
              <a:ahLst/>
              <a:cxnLst/>
              <a:rect l="l" t="t" r="r" b="b"/>
              <a:pathLst>
                <a:path w="715" h="919" extrusionOk="0">
                  <a:moveTo>
                    <a:pt x="190" y="1"/>
                  </a:moveTo>
                  <a:cubicBezTo>
                    <a:pt x="161" y="1"/>
                    <a:pt x="132" y="9"/>
                    <a:pt x="107" y="25"/>
                  </a:cubicBezTo>
                  <a:cubicBezTo>
                    <a:pt x="36" y="61"/>
                    <a:pt x="0" y="168"/>
                    <a:pt x="48" y="240"/>
                  </a:cubicBezTo>
                  <a:lnTo>
                    <a:pt x="393" y="835"/>
                  </a:lnTo>
                  <a:cubicBezTo>
                    <a:pt x="417" y="883"/>
                    <a:pt x="476" y="918"/>
                    <a:pt x="524" y="918"/>
                  </a:cubicBezTo>
                  <a:cubicBezTo>
                    <a:pt x="560" y="918"/>
                    <a:pt x="584" y="918"/>
                    <a:pt x="595" y="894"/>
                  </a:cubicBezTo>
                  <a:cubicBezTo>
                    <a:pt x="691" y="859"/>
                    <a:pt x="715" y="752"/>
                    <a:pt x="679" y="680"/>
                  </a:cubicBezTo>
                  <a:lnTo>
                    <a:pt x="334" y="85"/>
                  </a:lnTo>
                  <a:cubicBezTo>
                    <a:pt x="302" y="30"/>
                    <a:pt x="245" y="1"/>
                    <a:pt x="19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31"/>
            <p:cNvSpPr/>
            <p:nvPr/>
          </p:nvSpPr>
          <p:spPr>
            <a:xfrm>
              <a:off x="4978723" y="3403380"/>
              <a:ext cx="22757" cy="29154"/>
            </a:xfrm>
            <a:custGeom>
              <a:avLst/>
              <a:gdLst/>
              <a:ahLst/>
              <a:cxnLst/>
              <a:rect l="l" t="t" r="r" b="b"/>
              <a:pathLst>
                <a:path w="715" h="916" extrusionOk="0">
                  <a:moveTo>
                    <a:pt x="182" y="1"/>
                  </a:moveTo>
                  <a:cubicBezTo>
                    <a:pt x="156" y="1"/>
                    <a:pt x="130" y="8"/>
                    <a:pt x="108" y="22"/>
                  </a:cubicBezTo>
                  <a:cubicBezTo>
                    <a:pt x="24" y="70"/>
                    <a:pt x="0" y="177"/>
                    <a:pt x="48" y="249"/>
                  </a:cubicBezTo>
                  <a:lnTo>
                    <a:pt x="381" y="844"/>
                  </a:lnTo>
                  <a:cubicBezTo>
                    <a:pt x="417" y="892"/>
                    <a:pt x="477" y="915"/>
                    <a:pt x="524" y="915"/>
                  </a:cubicBezTo>
                  <a:cubicBezTo>
                    <a:pt x="548" y="915"/>
                    <a:pt x="584" y="915"/>
                    <a:pt x="596" y="904"/>
                  </a:cubicBezTo>
                  <a:cubicBezTo>
                    <a:pt x="703" y="856"/>
                    <a:pt x="715" y="749"/>
                    <a:pt x="667" y="677"/>
                  </a:cubicBezTo>
                  <a:lnTo>
                    <a:pt x="322" y="82"/>
                  </a:lnTo>
                  <a:cubicBezTo>
                    <a:pt x="297" y="33"/>
                    <a:pt x="239" y="1"/>
                    <a:pt x="1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31"/>
            <p:cNvSpPr/>
            <p:nvPr/>
          </p:nvSpPr>
          <p:spPr>
            <a:xfrm>
              <a:off x="5169720" y="3459842"/>
              <a:ext cx="30714" cy="21197"/>
            </a:xfrm>
            <a:custGeom>
              <a:avLst/>
              <a:gdLst/>
              <a:ahLst/>
              <a:cxnLst/>
              <a:rect l="l" t="t" r="r" b="b"/>
              <a:pathLst>
                <a:path w="965" h="666" extrusionOk="0">
                  <a:moveTo>
                    <a:pt x="771" y="1"/>
                  </a:moveTo>
                  <a:cubicBezTo>
                    <a:pt x="744" y="1"/>
                    <a:pt x="717" y="8"/>
                    <a:pt x="691" y="23"/>
                  </a:cubicBezTo>
                  <a:lnTo>
                    <a:pt x="95" y="368"/>
                  </a:lnTo>
                  <a:cubicBezTo>
                    <a:pt x="24" y="404"/>
                    <a:pt x="0" y="511"/>
                    <a:pt x="36" y="582"/>
                  </a:cubicBezTo>
                  <a:cubicBezTo>
                    <a:pt x="72" y="630"/>
                    <a:pt x="131" y="665"/>
                    <a:pt x="179" y="665"/>
                  </a:cubicBezTo>
                  <a:cubicBezTo>
                    <a:pt x="203" y="665"/>
                    <a:pt x="238" y="665"/>
                    <a:pt x="250" y="642"/>
                  </a:cubicBezTo>
                  <a:lnTo>
                    <a:pt x="846" y="308"/>
                  </a:lnTo>
                  <a:cubicBezTo>
                    <a:pt x="953" y="261"/>
                    <a:pt x="965" y="153"/>
                    <a:pt x="917" y="82"/>
                  </a:cubicBezTo>
                  <a:cubicBezTo>
                    <a:pt x="884" y="33"/>
                    <a:pt x="829" y="1"/>
                    <a:pt x="7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31"/>
            <p:cNvSpPr/>
            <p:nvPr/>
          </p:nvSpPr>
          <p:spPr>
            <a:xfrm>
              <a:off x="4922643" y="3602334"/>
              <a:ext cx="31095" cy="21197"/>
            </a:xfrm>
            <a:custGeom>
              <a:avLst/>
              <a:gdLst/>
              <a:ahLst/>
              <a:cxnLst/>
              <a:rect l="l" t="t" r="r" b="b"/>
              <a:pathLst>
                <a:path w="977" h="666" extrusionOk="0">
                  <a:moveTo>
                    <a:pt x="778" y="1"/>
                  </a:moveTo>
                  <a:cubicBezTo>
                    <a:pt x="751" y="1"/>
                    <a:pt x="725" y="7"/>
                    <a:pt x="703" y="22"/>
                  </a:cubicBezTo>
                  <a:lnTo>
                    <a:pt x="108" y="368"/>
                  </a:lnTo>
                  <a:cubicBezTo>
                    <a:pt x="36" y="415"/>
                    <a:pt x="0" y="510"/>
                    <a:pt x="48" y="594"/>
                  </a:cubicBezTo>
                  <a:cubicBezTo>
                    <a:pt x="84" y="629"/>
                    <a:pt x="131" y="665"/>
                    <a:pt x="179" y="665"/>
                  </a:cubicBezTo>
                  <a:cubicBezTo>
                    <a:pt x="215" y="665"/>
                    <a:pt x="238" y="665"/>
                    <a:pt x="262" y="653"/>
                  </a:cubicBezTo>
                  <a:lnTo>
                    <a:pt x="858" y="308"/>
                  </a:lnTo>
                  <a:cubicBezTo>
                    <a:pt x="941" y="260"/>
                    <a:pt x="977" y="153"/>
                    <a:pt x="929" y="82"/>
                  </a:cubicBezTo>
                  <a:cubicBezTo>
                    <a:pt x="896" y="33"/>
                    <a:pt x="836" y="1"/>
                    <a:pt x="7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31"/>
            <p:cNvSpPr/>
            <p:nvPr/>
          </p:nvSpPr>
          <p:spPr>
            <a:xfrm>
              <a:off x="5077993" y="3451758"/>
              <a:ext cx="70912" cy="62637"/>
            </a:xfrm>
            <a:custGeom>
              <a:avLst/>
              <a:gdLst/>
              <a:ahLst/>
              <a:cxnLst/>
              <a:rect l="l" t="t" r="r" b="b"/>
              <a:pathLst>
                <a:path w="2228" h="1968" extrusionOk="0">
                  <a:moveTo>
                    <a:pt x="186" y="1"/>
                  </a:moveTo>
                  <a:cubicBezTo>
                    <a:pt x="104" y="1"/>
                    <a:pt x="35" y="47"/>
                    <a:pt x="25" y="122"/>
                  </a:cubicBezTo>
                  <a:cubicBezTo>
                    <a:pt x="1" y="217"/>
                    <a:pt x="49" y="300"/>
                    <a:pt x="144" y="312"/>
                  </a:cubicBezTo>
                  <a:cubicBezTo>
                    <a:pt x="930" y="527"/>
                    <a:pt x="1584" y="1098"/>
                    <a:pt x="1894" y="1860"/>
                  </a:cubicBezTo>
                  <a:cubicBezTo>
                    <a:pt x="1930" y="1920"/>
                    <a:pt x="1989" y="1967"/>
                    <a:pt x="2049" y="1967"/>
                  </a:cubicBezTo>
                  <a:cubicBezTo>
                    <a:pt x="2061" y="1967"/>
                    <a:pt x="2085" y="1967"/>
                    <a:pt x="2108" y="1955"/>
                  </a:cubicBezTo>
                  <a:cubicBezTo>
                    <a:pt x="2192" y="1908"/>
                    <a:pt x="2227" y="1812"/>
                    <a:pt x="2192" y="1729"/>
                  </a:cubicBezTo>
                  <a:cubicBezTo>
                    <a:pt x="1846" y="884"/>
                    <a:pt x="1108" y="229"/>
                    <a:pt x="215" y="3"/>
                  </a:cubicBezTo>
                  <a:cubicBezTo>
                    <a:pt x="206" y="1"/>
                    <a:pt x="196" y="1"/>
                    <a:pt x="1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8690852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0"/>
          <p:cNvSpPr txBox="1">
            <a:spLocks noGrp="1"/>
          </p:cNvSpPr>
          <p:nvPr>
            <p:ph type="title"/>
          </p:nvPr>
        </p:nvSpPr>
        <p:spPr>
          <a:xfrm>
            <a:off x="4136066" y="2667913"/>
            <a:ext cx="4815705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Additional Improvements done </a:t>
            </a:r>
          </a:p>
        </p:txBody>
      </p:sp>
      <p:sp>
        <p:nvSpPr>
          <p:cNvPr id="212" name="Google Shape;212;p30"/>
          <p:cNvSpPr txBox="1">
            <a:spLocks noGrp="1"/>
          </p:cNvSpPr>
          <p:nvPr>
            <p:ph type="title" idx="2"/>
          </p:nvPr>
        </p:nvSpPr>
        <p:spPr>
          <a:xfrm>
            <a:off x="4047175" y="1561813"/>
            <a:ext cx="1977000" cy="110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473859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11;p30">
            <a:extLst>
              <a:ext uri="{FF2B5EF4-FFF2-40B4-BE49-F238E27FC236}">
                <a16:creationId xmlns:a16="http://schemas.microsoft.com/office/drawing/2014/main" id="{D751A5C2-DD79-4237-9DA4-FB8CE919CA4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48025" y="1989390"/>
            <a:ext cx="6095136" cy="9048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No </a:t>
            </a:r>
            <a:br>
              <a:rPr lang="en-US" dirty="0"/>
            </a:br>
            <a:r>
              <a:rPr lang="en-US" dirty="0"/>
              <a:t>Improvements!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315353-1735-437D-911E-DDA21603E3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94" y="95250"/>
            <a:ext cx="3139731" cy="4693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1869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463D364-F54E-46E7-AEBE-46B9FE32C14D}"/>
              </a:ext>
            </a:extLst>
          </p:cNvPr>
          <p:cNvSpPr txBox="1"/>
          <p:nvPr/>
        </p:nvSpPr>
        <p:spPr>
          <a:xfrm>
            <a:off x="574158" y="2063918"/>
            <a:ext cx="799568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0349"/>
              </a:buClr>
              <a:buSzPts val="6000"/>
              <a:buFont typeface="Michroma"/>
              <a:buNone/>
              <a:tabLst/>
              <a:defRPr/>
            </a:pPr>
            <a:r>
              <a:rPr lang="en-US" sz="6000" b="1" dirty="0">
                <a:solidFill>
                  <a:srgbClr val="B690F0"/>
                </a:solidFill>
                <a:latin typeface="Michroma"/>
                <a:sym typeface="Michroma"/>
              </a:rPr>
              <a:t>Fashion MNIST</a:t>
            </a:r>
            <a:endParaRPr kumimoji="0" lang="en-US" sz="6000" b="1" i="0" u="none" strike="noStrike" kern="0" cap="none" spc="0" normalizeH="0" baseline="0" noProof="0" dirty="0">
              <a:ln>
                <a:noFill/>
              </a:ln>
              <a:solidFill>
                <a:srgbClr val="B690F0"/>
              </a:solidFill>
              <a:effectLst/>
              <a:uLnTx/>
              <a:uFillTx/>
              <a:latin typeface="Michroma"/>
              <a:sym typeface="Michroma"/>
            </a:endParaRPr>
          </a:p>
        </p:txBody>
      </p:sp>
    </p:spTree>
    <p:extLst>
      <p:ext uri="{BB962C8B-B14F-4D97-AF65-F5344CB8AC3E}">
        <p14:creationId xmlns:p14="http://schemas.microsoft.com/office/powerpoint/2010/main" val="38793844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8"/>
          <p:cNvSpPr txBox="1">
            <a:spLocks noGrp="1"/>
          </p:cNvSpPr>
          <p:nvPr>
            <p:ph type="title"/>
          </p:nvPr>
        </p:nvSpPr>
        <p:spPr>
          <a:xfrm>
            <a:off x="720000" y="470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188" name="Google Shape;188;p28"/>
          <p:cNvSpPr txBox="1">
            <a:spLocks noGrp="1"/>
          </p:cNvSpPr>
          <p:nvPr>
            <p:ph type="title" idx="2"/>
          </p:nvPr>
        </p:nvSpPr>
        <p:spPr>
          <a:xfrm>
            <a:off x="720004" y="1511300"/>
            <a:ext cx="1299300" cy="50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89" name="Google Shape;189;p28"/>
          <p:cNvSpPr txBox="1">
            <a:spLocks noGrp="1"/>
          </p:cNvSpPr>
          <p:nvPr>
            <p:ph type="title" idx="3"/>
          </p:nvPr>
        </p:nvSpPr>
        <p:spPr>
          <a:xfrm>
            <a:off x="720004" y="3097107"/>
            <a:ext cx="1299300" cy="50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90" name="Google Shape;190;p28"/>
          <p:cNvSpPr txBox="1">
            <a:spLocks noGrp="1"/>
          </p:cNvSpPr>
          <p:nvPr>
            <p:ph type="title" idx="4"/>
          </p:nvPr>
        </p:nvSpPr>
        <p:spPr>
          <a:xfrm>
            <a:off x="3188400" y="1511309"/>
            <a:ext cx="1296900" cy="50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91" name="Google Shape;191;p28"/>
          <p:cNvSpPr txBox="1">
            <a:spLocks noGrp="1"/>
          </p:cNvSpPr>
          <p:nvPr>
            <p:ph type="title" idx="5"/>
          </p:nvPr>
        </p:nvSpPr>
        <p:spPr>
          <a:xfrm>
            <a:off x="3188400" y="3097101"/>
            <a:ext cx="1296900" cy="50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192" name="Google Shape;192;p28"/>
          <p:cNvSpPr txBox="1">
            <a:spLocks noGrp="1"/>
          </p:cNvSpPr>
          <p:nvPr>
            <p:ph type="title" idx="6"/>
          </p:nvPr>
        </p:nvSpPr>
        <p:spPr>
          <a:xfrm>
            <a:off x="5654396" y="1511309"/>
            <a:ext cx="1296900" cy="50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93" name="Google Shape;193;p28"/>
          <p:cNvSpPr txBox="1">
            <a:spLocks noGrp="1"/>
          </p:cNvSpPr>
          <p:nvPr>
            <p:ph type="title" idx="7"/>
          </p:nvPr>
        </p:nvSpPr>
        <p:spPr>
          <a:xfrm>
            <a:off x="5654396" y="3097101"/>
            <a:ext cx="1296900" cy="50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194" name="Google Shape;194;p28"/>
          <p:cNvSpPr txBox="1">
            <a:spLocks noGrp="1"/>
          </p:cNvSpPr>
          <p:nvPr>
            <p:ph type="subTitle" idx="1"/>
          </p:nvPr>
        </p:nvSpPr>
        <p:spPr>
          <a:xfrm>
            <a:off x="720004" y="2001376"/>
            <a:ext cx="22398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Deep Learning Architecture</a:t>
            </a:r>
          </a:p>
        </p:txBody>
      </p:sp>
      <p:sp>
        <p:nvSpPr>
          <p:cNvPr id="195" name="Google Shape;195;p28"/>
          <p:cNvSpPr txBox="1">
            <a:spLocks noGrp="1"/>
          </p:cNvSpPr>
          <p:nvPr>
            <p:ph type="subTitle" idx="8"/>
          </p:nvPr>
        </p:nvSpPr>
        <p:spPr>
          <a:xfrm>
            <a:off x="3188400" y="2001376"/>
            <a:ext cx="22398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Accuracy Measures before AL</a:t>
            </a:r>
          </a:p>
        </p:txBody>
      </p:sp>
      <p:sp>
        <p:nvSpPr>
          <p:cNvPr id="196" name="Google Shape;196;p28"/>
          <p:cNvSpPr txBox="1">
            <a:spLocks noGrp="1"/>
          </p:cNvSpPr>
          <p:nvPr>
            <p:ph type="subTitle" idx="9"/>
          </p:nvPr>
        </p:nvSpPr>
        <p:spPr>
          <a:xfrm>
            <a:off x="5654396" y="2001376"/>
            <a:ext cx="22398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Effect of each AL strategy</a:t>
            </a:r>
          </a:p>
        </p:txBody>
      </p:sp>
      <p:sp>
        <p:nvSpPr>
          <p:cNvPr id="197" name="Google Shape;197;p28"/>
          <p:cNvSpPr txBox="1">
            <a:spLocks noGrp="1"/>
          </p:cNvSpPr>
          <p:nvPr>
            <p:ph type="subTitle" idx="13"/>
          </p:nvPr>
        </p:nvSpPr>
        <p:spPr>
          <a:xfrm>
            <a:off x="720004" y="3587250"/>
            <a:ext cx="22398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Accuracy Measures after AL</a:t>
            </a:r>
          </a:p>
        </p:txBody>
      </p:sp>
      <p:sp>
        <p:nvSpPr>
          <p:cNvPr id="198" name="Google Shape;198;p28"/>
          <p:cNvSpPr txBox="1">
            <a:spLocks noGrp="1"/>
          </p:cNvSpPr>
          <p:nvPr>
            <p:ph type="subTitle" idx="14"/>
          </p:nvPr>
        </p:nvSpPr>
        <p:spPr>
          <a:xfrm>
            <a:off x="3188400" y="3587250"/>
            <a:ext cx="22398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Notes and Challenges</a:t>
            </a:r>
          </a:p>
        </p:txBody>
      </p:sp>
      <p:sp>
        <p:nvSpPr>
          <p:cNvPr id="199" name="Google Shape;199;p28"/>
          <p:cNvSpPr txBox="1">
            <a:spLocks noGrp="1"/>
          </p:cNvSpPr>
          <p:nvPr>
            <p:ph type="subTitle" idx="15"/>
          </p:nvPr>
        </p:nvSpPr>
        <p:spPr>
          <a:xfrm>
            <a:off x="5654396" y="3587250"/>
            <a:ext cx="22398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Additional Improvements done 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94;p28">
            <a:extLst>
              <a:ext uri="{FF2B5EF4-FFF2-40B4-BE49-F238E27FC236}">
                <a16:creationId xmlns:a16="http://schemas.microsoft.com/office/drawing/2014/main" id="{A7F5581B-FB83-4091-91DD-50E92244E20B}"/>
              </a:ext>
            </a:extLst>
          </p:cNvPr>
          <p:cNvSpPr txBox="1">
            <a:spLocks/>
          </p:cNvSpPr>
          <p:nvPr/>
        </p:nvSpPr>
        <p:spPr>
          <a:xfrm>
            <a:off x="6298496" y="4265646"/>
            <a:ext cx="2845504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b="1" dirty="0">
                <a:solidFill>
                  <a:srgbClr val="FFFFFF"/>
                </a:solidFill>
                <a:latin typeface="Michroma"/>
                <a:sym typeface="Michroma"/>
              </a:rPr>
              <a:t>Classes     : 10</a:t>
            </a:r>
          </a:p>
          <a:p>
            <a:r>
              <a:rPr lang="en-US" b="1" dirty="0">
                <a:solidFill>
                  <a:srgbClr val="FFFFFF"/>
                </a:solidFill>
                <a:latin typeface="Michroma"/>
                <a:sym typeface="Michroma"/>
              </a:rPr>
              <a:t>Dimension: 28*28*3</a:t>
            </a:r>
          </a:p>
          <a:p>
            <a:r>
              <a:rPr lang="en-US" b="1" dirty="0">
                <a:solidFill>
                  <a:srgbClr val="FFFFFF"/>
                </a:solidFill>
                <a:latin typeface="Michroma"/>
                <a:sym typeface="Michroma"/>
              </a:rPr>
              <a:t>Samples   : 10,000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50E0649-62C0-4D43-B22A-ED036B7DCF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521" y="196855"/>
            <a:ext cx="7892428" cy="3565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4580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0"/>
          <p:cNvSpPr txBox="1">
            <a:spLocks noGrp="1"/>
          </p:cNvSpPr>
          <p:nvPr>
            <p:ph type="title"/>
          </p:nvPr>
        </p:nvSpPr>
        <p:spPr>
          <a:xfrm>
            <a:off x="4136066" y="2667913"/>
            <a:ext cx="4815705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ichroma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hroma"/>
                <a:sym typeface="Michroma"/>
              </a:rPr>
              <a:t>Deep Learning Architecture</a:t>
            </a:r>
            <a:br>
              <a:rPr kumimoji="0" lang="en-US" sz="4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hroma"/>
                <a:sym typeface="Michroma"/>
              </a:rPr>
            </a:br>
            <a:endParaRPr kumimoji="0" lang="en-US" sz="40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hroma"/>
              <a:sym typeface="Michroma"/>
            </a:endParaRPr>
          </a:p>
        </p:txBody>
      </p:sp>
      <p:sp>
        <p:nvSpPr>
          <p:cNvPr id="212" name="Google Shape;212;p30"/>
          <p:cNvSpPr txBox="1">
            <a:spLocks noGrp="1"/>
          </p:cNvSpPr>
          <p:nvPr>
            <p:ph type="title" idx="2"/>
          </p:nvPr>
        </p:nvSpPr>
        <p:spPr>
          <a:xfrm>
            <a:off x="4047175" y="1561813"/>
            <a:ext cx="1977000" cy="110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070992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9"/>
          <p:cNvSpPr txBox="1">
            <a:spLocks noGrp="1"/>
          </p:cNvSpPr>
          <p:nvPr>
            <p:ph type="title"/>
          </p:nvPr>
        </p:nvSpPr>
        <p:spPr>
          <a:xfrm flipH="1">
            <a:off x="4749300" y="673100"/>
            <a:ext cx="3681600" cy="105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Resnet Architecture</a:t>
            </a:r>
            <a:endParaRPr dirty="0"/>
          </a:p>
        </p:txBody>
      </p:sp>
      <p:sp>
        <p:nvSpPr>
          <p:cNvPr id="205" name="Google Shape;205;p29"/>
          <p:cNvSpPr txBox="1">
            <a:spLocks noGrp="1"/>
          </p:cNvSpPr>
          <p:nvPr>
            <p:ph type="subTitle" idx="1"/>
          </p:nvPr>
        </p:nvSpPr>
        <p:spPr>
          <a:xfrm flipH="1">
            <a:off x="4749300" y="1749392"/>
            <a:ext cx="3681600" cy="27469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ECECEC"/>
                </a:solidFill>
                <a:effectLst/>
                <a:latin typeface="Open Sans" panose="020B0606030504020204" pitchFamily="2" charset="0"/>
                <a:ea typeface="Open Sans" panose="020B0606030504020204" pitchFamily="2" charset="0"/>
                <a:cs typeface="Open Sans" panose="020B0606030504020204" pitchFamily="2" charset="0"/>
              </a:rPr>
              <a:t>Innovation</a:t>
            </a:r>
            <a:r>
              <a:rPr lang="en-US" b="0" i="0" dirty="0">
                <a:solidFill>
                  <a:srgbClr val="ECECEC"/>
                </a:solidFill>
                <a:effectLst/>
                <a:latin typeface="Open Sans" panose="020B0606030504020204" pitchFamily="2" charset="0"/>
                <a:ea typeface="Open Sans" panose="020B0606030504020204" pitchFamily="2" charset="0"/>
                <a:cs typeface="Open Sans" panose="020B0606030504020204" pitchFamily="2" charset="0"/>
              </a:rPr>
              <a:t>: Introduces residual connections for deep network training.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ECECEC"/>
              </a:solidFill>
              <a:effectLst/>
              <a:latin typeface="Open Sans" panose="020B0606030504020204" pitchFamily="2" charset="0"/>
              <a:ea typeface="Open Sans" panose="020B0606030504020204" pitchFamily="2" charset="0"/>
              <a:cs typeface="Open Sans" panose="020B0606030504020204" pitchFamily="2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ECECEC"/>
                </a:solidFill>
                <a:effectLst/>
                <a:latin typeface="Open Sans" panose="020B0606030504020204" pitchFamily="2" charset="0"/>
                <a:ea typeface="Open Sans" panose="020B0606030504020204" pitchFamily="2" charset="0"/>
                <a:cs typeface="Open Sans" panose="020B0606030504020204" pitchFamily="2" charset="0"/>
              </a:rPr>
              <a:t>Architecture</a:t>
            </a:r>
            <a:r>
              <a:rPr lang="en-US" b="0" i="0" dirty="0">
                <a:solidFill>
                  <a:srgbClr val="ECECEC"/>
                </a:solidFill>
                <a:effectLst/>
                <a:latin typeface="Open Sans" panose="020B0606030504020204" pitchFamily="2" charset="0"/>
                <a:ea typeface="Open Sans" panose="020B0606030504020204" pitchFamily="2" charset="0"/>
                <a:cs typeface="Open Sans" panose="020B0606030504020204" pitchFamily="2" charset="0"/>
              </a:rPr>
              <a:t>: 50 layers structured around residual blocks. (50M Parameters)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ECECEC"/>
              </a:solidFill>
              <a:effectLst/>
              <a:latin typeface="Open Sans" panose="020B0606030504020204" pitchFamily="2" charset="0"/>
              <a:ea typeface="Open Sans" panose="020B0606030504020204" pitchFamily="2" charset="0"/>
              <a:cs typeface="Open Sans" panose="020B0606030504020204" pitchFamily="2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ECECEC"/>
                </a:solidFill>
                <a:effectLst/>
                <a:latin typeface="Open Sans" panose="020B0606030504020204" pitchFamily="2" charset="0"/>
                <a:ea typeface="Open Sans" panose="020B0606030504020204" pitchFamily="2" charset="0"/>
                <a:cs typeface="Open Sans" panose="020B0606030504020204" pitchFamily="2" charset="0"/>
              </a:rPr>
              <a:t>Efficiency</a:t>
            </a:r>
            <a:r>
              <a:rPr lang="en-US" b="0" i="0" dirty="0">
                <a:solidFill>
                  <a:srgbClr val="ECECEC"/>
                </a:solidFill>
                <a:effectLst/>
                <a:latin typeface="Open Sans" panose="020B0606030504020204" pitchFamily="2" charset="0"/>
                <a:ea typeface="Open Sans" panose="020B0606030504020204" pitchFamily="2" charset="0"/>
                <a:cs typeface="Open Sans" panose="020B0606030504020204" pitchFamily="2" charset="0"/>
              </a:rPr>
              <a:t>: Allows efficient learning of complex representations.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ECECEC"/>
              </a:solidFill>
              <a:effectLst/>
              <a:latin typeface="Open Sans" panose="020B0606030504020204" pitchFamily="2" charset="0"/>
              <a:ea typeface="Open Sans" panose="020B0606030504020204" pitchFamily="2" charset="0"/>
              <a:cs typeface="Open Sans" panose="020B0606030504020204" pitchFamily="2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ECECEC"/>
                </a:solidFill>
                <a:effectLst/>
                <a:latin typeface="Open Sans" panose="020B0606030504020204" pitchFamily="2" charset="0"/>
                <a:ea typeface="Open Sans" panose="020B0606030504020204" pitchFamily="2" charset="0"/>
                <a:cs typeface="Open Sans" panose="020B0606030504020204" pitchFamily="2" charset="0"/>
              </a:rPr>
              <a:t>Performance</a:t>
            </a:r>
            <a:r>
              <a:rPr lang="en-US" b="0" i="0" dirty="0">
                <a:solidFill>
                  <a:srgbClr val="ECECEC"/>
                </a:solidFill>
                <a:effectLst/>
                <a:latin typeface="Open Sans" panose="020B0606030504020204" pitchFamily="2" charset="0"/>
                <a:ea typeface="Open Sans" panose="020B0606030504020204" pitchFamily="2" charset="0"/>
                <a:cs typeface="Open Sans" panose="020B0606030504020204" pitchFamily="2" charset="0"/>
              </a:rPr>
              <a:t>: State-of-the-art results in image classification.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ECECEC"/>
              </a:solidFill>
              <a:effectLst/>
              <a:latin typeface="Open Sans" panose="020B0606030504020204" pitchFamily="2" charset="0"/>
              <a:ea typeface="Open Sans" panose="020B0606030504020204" pitchFamily="2" charset="0"/>
              <a:cs typeface="Open Sans" panose="020B0606030504020204" pitchFamily="2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ECECEC"/>
                </a:solidFill>
                <a:effectLst/>
                <a:latin typeface="Open Sans" panose="020B0606030504020204" pitchFamily="2" charset="0"/>
                <a:ea typeface="Open Sans" panose="020B0606030504020204" pitchFamily="2" charset="0"/>
                <a:cs typeface="Open Sans" panose="020B0606030504020204" pitchFamily="2" charset="0"/>
              </a:rPr>
              <a:t>Applicability</a:t>
            </a:r>
            <a:r>
              <a:rPr lang="en-US" b="0" i="0" dirty="0">
                <a:solidFill>
                  <a:srgbClr val="ECECEC"/>
                </a:solidFill>
                <a:effectLst/>
                <a:latin typeface="Open Sans" panose="020B0606030504020204" pitchFamily="2" charset="0"/>
                <a:ea typeface="Open Sans" panose="020B0606030504020204" pitchFamily="2" charset="0"/>
                <a:cs typeface="Open Sans" panose="020B0606030504020204" pitchFamily="2" charset="0"/>
              </a:rPr>
              <a:t>: Widely used across various computer vision tasks.</a:t>
            </a:r>
          </a:p>
        </p:txBody>
      </p:sp>
      <p:pic>
        <p:nvPicPr>
          <p:cNvPr id="206" name="Google Shape;206;p29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33404"/>
          <a:stretch/>
        </p:blipFill>
        <p:spPr>
          <a:xfrm>
            <a:off x="713225" y="794525"/>
            <a:ext cx="3551700" cy="3554400"/>
          </a:xfrm>
          <a:prstGeom prst="ellipse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011C798-852A-4A8D-83AC-D7B597B3CB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100" y="794525"/>
            <a:ext cx="3551700" cy="3554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8122422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0"/>
          <p:cNvSpPr txBox="1">
            <a:spLocks noGrp="1"/>
          </p:cNvSpPr>
          <p:nvPr>
            <p:ph type="title"/>
          </p:nvPr>
        </p:nvSpPr>
        <p:spPr>
          <a:xfrm>
            <a:off x="4136066" y="2667913"/>
            <a:ext cx="4815705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indent="0" algn="l" rtl="0">
              <a:spcBef>
                <a:spcPts val="0"/>
              </a:spcBef>
              <a:spcAft>
                <a:spcPts val="0"/>
              </a:spcAft>
            </a:pPr>
            <a:r>
              <a:rPr lang="en-US" sz="4000" b="1" i="0" dirty="0">
                <a:solidFill>
                  <a:srgbClr val="FFFFFF"/>
                </a:solidFill>
                <a:effectLst/>
                <a:latin typeface="Michroma" panose="020B0604020202020204" charset="0"/>
                <a:ea typeface="Michroma" panose="020B0604020202020204" charset="0"/>
                <a:cs typeface="Michroma" panose="020B0604020202020204" charset="0"/>
              </a:rPr>
              <a:t>Accuracy Measures before AL</a:t>
            </a:r>
            <a:endParaRPr lang="en-US" dirty="0">
              <a:effectLst/>
            </a:endParaRPr>
          </a:p>
        </p:txBody>
      </p:sp>
      <p:sp>
        <p:nvSpPr>
          <p:cNvPr id="212" name="Google Shape;212;p30"/>
          <p:cNvSpPr txBox="1">
            <a:spLocks noGrp="1"/>
          </p:cNvSpPr>
          <p:nvPr>
            <p:ph type="title" idx="2"/>
          </p:nvPr>
        </p:nvSpPr>
        <p:spPr>
          <a:xfrm>
            <a:off x="4047175" y="1561813"/>
            <a:ext cx="1977000" cy="110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677295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21;p31">
            <a:extLst>
              <a:ext uri="{FF2B5EF4-FFF2-40B4-BE49-F238E27FC236}">
                <a16:creationId xmlns:a16="http://schemas.microsoft.com/office/drawing/2014/main" id="{C8B392C8-58BD-4134-AAB0-2DDA80B0D99C}"/>
              </a:ext>
            </a:extLst>
          </p:cNvPr>
          <p:cNvSpPr txBox="1">
            <a:spLocks/>
          </p:cNvSpPr>
          <p:nvPr/>
        </p:nvSpPr>
        <p:spPr>
          <a:xfrm>
            <a:off x="6188149" y="2023954"/>
            <a:ext cx="2872298" cy="109558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ichroma"/>
              <a:buNone/>
              <a:tabLst/>
              <a:defRPr/>
            </a:pPr>
            <a:r>
              <a:rPr kumimoji="0" 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hroma"/>
                <a:sym typeface="Michroma"/>
              </a:rPr>
              <a:t>Confusion Matrix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D4E1C373-2739-42ED-AD4D-187C340B8A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16" y="158157"/>
            <a:ext cx="5703225" cy="4827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86917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21;p31">
            <a:extLst>
              <a:ext uri="{FF2B5EF4-FFF2-40B4-BE49-F238E27FC236}">
                <a16:creationId xmlns:a16="http://schemas.microsoft.com/office/drawing/2014/main" id="{C8B392C8-58BD-4134-AAB0-2DDA80B0D99C}"/>
              </a:ext>
            </a:extLst>
          </p:cNvPr>
          <p:cNvSpPr txBox="1">
            <a:spLocks/>
          </p:cNvSpPr>
          <p:nvPr/>
        </p:nvSpPr>
        <p:spPr>
          <a:xfrm>
            <a:off x="6399293" y="2571749"/>
            <a:ext cx="2617116" cy="43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ichroma"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hroma"/>
                <a:sym typeface="Michroma"/>
              </a:rPr>
              <a:t>Evaluation Metrics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5DEEFDE1-024C-4B3D-919E-C1BC3D3A85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164" y="404811"/>
            <a:ext cx="5400675" cy="433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83341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21;p31">
            <a:extLst>
              <a:ext uri="{FF2B5EF4-FFF2-40B4-BE49-F238E27FC236}">
                <a16:creationId xmlns:a16="http://schemas.microsoft.com/office/drawing/2014/main" id="{C8B392C8-58BD-4134-AAB0-2DDA80B0D99C}"/>
              </a:ext>
            </a:extLst>
          </p:cNvPr>
          <p:cNvSpPr txBox="1">
            <a:spLocks/>
          </p:cNvSpPr>
          <p:nvPr/>
        </p:nvSpPr>
        <p:spPr>
          <a:xfrm>
            <a:off x="5879805" y="1956391"/>
            <a:ext cx="3136604" cy="105305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ichroma"/>
              <a:buNone/>
              <a:tabLst/>
              <a:defRPr/>
            </a:pPr>
            <a:r>
              <a:rPr kumimoji="0" 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hroma"/>
                <a:sym typeface="Michroma"/>
              </a:rPr>
              <a:t>Visual Evaluation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C3848D2-AC33-4E11-B4CA-8D89036BF5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616" y="365494"/>
            <a:ext cx="5096179" cy="4412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298416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0"/>
          <p:cNvSpPr txBox="1">
            <a:spLocks noGrp="1"/>
          </p:cNvSpPr>
          <p:nvPr>
            <p:ph type="title"/>
          </p:nvPr>
        </p:nvSpPr>
        <p:spPr>
          <a:xfrm>
            <a:off x="4136066" y="2667913"/>
            <a:ext cx="4815705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Effect of each AL strategy</a:t>
            </a:r>
          </a:p>
        </p:txBody>
      </p:sp>
      <p:sp>
        <p:nvSpPr>
          <p:cNvPr id="212" name="Google Shape;212;p30"/>
          <p:cNvSpPr txBox="1">
            <a:spLocks noGrp="1"/>
          </p:cNvSpPr>
          <p:nvPr>
            <p:ph type="title" idx="2"/>
          </p:nvPr>
        </p:nvSpPr>
        <p:spPr>
          <a:xfrm>
            <a:off x="4047175" y="1561813"/>
            <a:ext cx="1977000" cy="110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0068989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21;p31">
            <a:extLst>
              <a:ext uri="{FF2B5EF4-FFF2-40B4-BE49-F238E27FC236}">
                <a16:creationId xmlns:a16="http://schemas.microsoft.com/office/drawing/2014/main" id="{C8B392C8-58BD-4134-AAB0-2DDA80B0D99C}"/>
              </a:ext>
            </a:extLst>
          </p:cNvPr>
          <p:cNvSpPr txBox="1">
            <a:spLocks/>
          </p:cNvSpPr>
          <p:nvPr/>
        </p:nvSpPr>
        <p:spPr>
          <a:xfrm>
            <a:off x="6399293" y="2352899"/>
            <a:ext cx="2617116" cy="43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ichroma"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hroma"/>
                <a:sym typeface="Michroma"/>
              </a:rPr>
              <a:t>Accuracy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A5A5FC-96E4-46B4-8446-14EC4CC768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50" y="377184"/>
            <a:ext cx="5852172" cy="43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3632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21;p31">
            <a:extLst>
              <a:ext uri="{FF2B5EF4-FFF2-40B4-BE49-F238E27FC236}">
                <a16:creationId xmlns:a16="http://schemas.microsoft.com/office/drawing/2014/main" id="{C8B392C8-58BD-4134-AAB0-2DDA80B0D99C}"/>
              </a:ext>
            </a:extLst>
          </p:cNvPr>
          <p:cNvSpPr txBox="1">
            <a:spLocks/>
          </p:cNvSpPr>
          <p:nvPr/>
        </p:nvSpPr>
        <p:spPr>
          <a:xfrm>
            <a:off x="6399293" y="2352899"/>
            <a:ext cx="2617116" cy="43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ichroma"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hroma"/>
                <a:sym typeface="Michroma"/>
              </a:rPr>
              <a:t>F1 Score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B1E219-A254-4803-8432-080BB63828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839" y="377184"/>
            <a:ext cx="5852172" cy="43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1805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463D364-F54E-46E7-AEBE-46B9FE32C14D}"/>
              </a:ext>
            </a:extLst>
          </p:cNvPr>
          <p:cNvSpPr txBox="1"/>
          <p:nvPr/>
        </p:nvSpPr>
        <p:spPr>
          <a:xfrm>
            <a:off x="2286000" y="2063918"/>
            <a:ext cx="4572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0349"/>
              </a:buClr>
              <a:buSzPts val="6000"/>
              <a:buFont typeface="Michroma"/>
              <a:buNone/>
              <a:tabLst/>
              <a:defRPr/>
            </a:pPr>
            <a:r>
              <a:rPr kumimoji="0" lang="en-US" sz="6000" b="1" i="0" u="none" strike="noStrike" kern="0" cap="none" spc="0" normalizeH="0" baseline="0" noProof="0" dirty="0" err="1">
                <a:ln>
                  <a:noFill/>
                </a:ln>
                <a:solidFill>
                  <a:srgbClr val="B690F0"/>
                </a:solidFill>
                <a:effectLst/>
                <a:uLnTx/>
                <a:uFillTx/>
                <a:latin typeface="Michroma"/>
                <a:sym typeface="Michroma"/>
              </a:rPr>
              <a:t>Cifar</a:t>
            </a:r>
            <a:r>
              <a:rPr kumimoji="0" lang="en-US" sz="6000" b="1" i="0" u="none" strike="noStrike" kern="0" cap="none" spc="0" normalizeH="0" baseline="0" noProof="0" dirty="0">
                <a:ln>
                  <a:noFill/>
                </a:ln>
                <a:solidFill>
                  <a:srgbClr val="B690F0"/>
                </a:solidFill>
                <a:effectLst/>
                <a:uLnTx/>
                <a:uFillTx/>
                <a:latin typeface="Michroma"/>
                <a:sym typeface="Michroma"/>
              </a:rPr>
              <a:t> 10</a:t>
            </a:r>
          </a:p>
        </p:txBody>
      </p:sp>
    </p:spTree>
    <p:extLst>
      <p:ext uri="{BB962C8B-B14F-4D97-AF65-F5344CB8AC3E}">
        <p14:creationId xmlns:p14="http://schemas.microsoft.com/office/powerpoint/2010/main" val="154629614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0"/>
          <p:cNvSpPr txBox="1">
            <a:spLocks noGrp="1"/>
          </p:cNvSpPr>
          <p:nvPr>
            <p:ph type="title"/>
          </p:nvPr>
        </p:nvSpPr>
        <p:spPr>
          <a:xfrm>
            <a:off x="4047176" y="2667913"/>
            <a:ext cx="4904596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rgbClr val="FFFFFF"/>
              </a:buClr>
              <a:buSzPts val="2400"/>
              <a:defRPr/>
            </a:pPr>
            <a:r>
              <a:rPr lang="en-US" dirty="0"/>
              <a:t>Accuracy Measures after AL</a:t>
            </a:r>
            <a:br>
              <a:rPr lang="en-US" dirty="0"/>
            </a:br>
            <a:br>
              <a:rPr kumimoji="0" lang="en-US" sz="4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hroma"/>
                <a:sym typeface="Michroma"/>
              </a:rPr>
            </a:br>
            <a:endParaRPr kumimoji="0" lang="en-US" sz="40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hroma"/>
              <a:sym typeface="Michroma"/>
            </a:endParaRPr>
          </a:p>
        </p:txBody>
      </p:sp>
      <p:sp>
        <p:nvSpPr>
          <p:cNvPr id="212" name="Google Shape;212;p30"/>
          <p:cNvSpPr txBox="1">
            <a:spLocks noGrp="1"/>
          </p:cNvSpPr>
          <p:nvPr>
            <p:ph type="title" idx="2"/>
          </p:nvPr>
        </p:nvSpPr>
        <p:spPr>
          <a:xfrm>
            <a:off x="4047175" y="1561813"/>
            <a:ext cx="1977000" cy="110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8483054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21;p31">
            <a:extLst>
              <a:ext uri="{FF2B5EF4-FFF2-40B4-BE49-F238E27FC236}">
                <a16:creationId xmlns:a16="http://schemas.microsoft.com/office/drawing/2014/main" id="{C8B392C8-58BD-4134-AAB0-2DDA80B0D99C}"/>
              </a:ext>
            </a:extLst>
          </p:cNvPr>
          <p:cNvSpPr txBox="1">
            <a:spLocks/>
          </p:cNvSpPr>
          <p:nvPr/>
        </p:nvSpPr>
        <p:spPr>
          <a:xfrm>
            <a:off x="6248399" y="1914636"/>
            <a:ext cx="2611761" cy="131422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ichroma"/>
              <a:buNone/>
              <a:tabLst/>
              <a:defRPr/>
            </a:pPr>
            <a:r>
              <a:rPr lang="en-US" sz="2800" b="1" dirty="0">
                <a:solidFill>
                  <a:srgbClr val="FFFFFF"/>
                </a:solidFill>
                <a:latin typeface="Michroma"/>
                <a:sym typeface="Michroma"/>
              </a:rPr>
              <a:t>Entropy Based Sampling</a:t>
            </a:r>
            <a:endParaRPr kumimoji="0" lang="en-US" sz="28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hroma"/>
              <a:sym typeface="Michroma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39584E0-A8C7-4595-9758-1729D05863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19" r="8113"/>
          <a:stretch/>
        </p:blipFill>
        <p:spPr>
          <a:xfrm>
            <a:off x="92702" y="94363"/>
            <a:ext cx="6155697" cy="4954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34038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21;p31">
            <a:extLst>
              <a:ext uri="{FF2B5EF4-FFF2-40B4-BE49-F238E27FC236}">
                <a16:creationId xmlns:a16="http://schemas.microsoft.com/office/drawing/2014/main" id="{C8B392C8-58BD-4134-AAB0-2DDA80B0D99C}"/>
              </a:ext>
            </a:extLst>
          </p:cNvPr>
          <p:cNvSpPr txBox="1">
            <a:spLocks/>
          </p:cNvSpPr>
          <p:nvPr/>
        </p:nvSpPr>
        <p:spPr>
          <a:xfrm>
            <a:off x="6362699" y="2057455"/>
            <a:ext cx="2611761" cy="102858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ichroma"/>
              <a:buNone/>
              <a:tabLst/>
              <a:defRPr/>
            </a:pPr>
            <a:r>
              <a:rPr lang="en-US" sz="2800" b="1" dirty="0">
                <a:solidFill>
                  <a:srgbClr val="FFFFFF"/>
                </a:solidFill>
                <a:latin typeface="Michroma"/>
                <a:sym typeface="Michroma"/>
              </a:rPr>
              <a:t>Margin Sampling</a:t>
            </a:r>
            <a:endParaRPr kumimoji="0" lang="en-US" sz="28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hroma"/>
              <a:sym typeface="Michroma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E5F78C-E87F-4E41-89CD-E2B9C3AFC1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00" r="9194"/>
          <a:stretch/>
        </p:blipFill>
        <p:spPr>
          <a:xfrm>
            <a:off x="265815" y="190057"/>
            <a:ext cx="5750527" cy="4763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47364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21;p31">
            <a:extLst>
              <a:ext uri="{FF2B5EF4-FFF2-40B4-BE49-F238E27FC236}">
                <a16:creationId xmlns:a16="http://schemas.microsoft.com/office/drawing/2014/main" id="{C8B392C8-58BD-4134-AAB0-2DDA80B0D99C}"/>
              </a:ext>
            </a:extLst>
          </p:cNvPr>
          <p:cNvSpPr txBox="1">
            <a:spLocks/>
          </p:cNvSpPr>
          <p:nvPr/>
        </p:nvSpPr>
        <p:spPr>
          <a:xfrm>
            <a:off x="6248399" y="1914636"/>
            <a:ext cx="2611761" cy="131422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ichroma"/>
              <a:buNone/>
              <a:tabLst/>
              <a:defRPr/>
            </a:pPr>
            <a:r>
              <a:rPr lang="en-US" sz="2800" b="1" dirty="0">
                <a:solidFill>
                  <a:srgbClr val="FFFFFF"/>
                </a:solidFill>
                <a:latin typeface="Michroma"/>
                <a:sym typeface="Michroma"/>
              </a:rPr>
              <a:t>Random Sampling</a:t>
            </a:r>
            <a:endParaRPr kumimoji="0" lang="en-US" sz="28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hroma"/>
              <a:sym typeface="Michroma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FCF487-8BEB-4143-AA7E-29B46FFAF9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51" r="10062"/>
          <a:stretch/>
        </p:blipFill>
        <p:spPr>
          <a:xfrm>
            <a:off x="134679" y="94769"/>
            <a:ext cx="6113720" cy="4953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81659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21;p31">
            <a:extLst>
              <a:ext uri="{FF2B5EF4-FFF2-40B4-BE49-F238E27FC236}">
                <a16:creationId xmlns:a16="http://schemas.microsoft.com/office/drawing/2014/main" id="{C8B392C8-58BD-4134-AAB0-2DDA80B0D99C}"/>
              </a:ext>
            </a:extLst>
          </p:cNvPr>
          <p:cNvSpPr txBox="1">
            <a:spLocks/>
          </p:cNvSpPr>
          <p:nvPr/>
        </p:nvSpPr>
        <p:spPr>
          <a:xfrm>
            <a:off x="6095999" y="1914636"/>
            <a:ext cx="2962276" cy="131422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ichroma"/>
              <a:buNone/>
              <a:tabLst/>
              <a:defRPr/>
            </a:pPr>
            <a:r>
              <a:rPr lang="en-US" sz="2800" b="1" dirty="0">
                <a:solidFill>
                  <a:srgbClr val="FFFFFF"/>
                </a:solidFill>
                <a:latin typeface="Michroma"/>
                <a:sym typeface="Michroma"/>
              </a:rPr>
              <a:t>Uncertainty Sampling</a:t>
            </a:r>
            <a:endParaRPr kumimoji="0" lang="en-US" sz="28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hroma"/>
              <a:sym typeface="Michroma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7BAA3D-6310-4BEF-AEB2-4AF9B6EACA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86" r="8036"/>
          <a:stretch/>
        </p:blipFill>
        <p:spPr>
          <a:xfrm>
            <a:off x="180753" y="147524"/>
            <a:ext cx="6003555" cy="4848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83173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0"/>
          <p:cNvSpPr txBox="1">
            <a:spLocks noGrp="1"/>
          </p:cNvSpPr>
          <p:nvPr>
            <p:ph type="title"/>
          </p:nvPr>
        </p:nvSpPr>
        <p:spPr>
          <a:xfrm>
            <a:off x="4136066" y="2667913"/>
            <a:ext cx="4815705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Notes and Challenges</a:t>
            </a:r>
          </a:p>
        </p:txBody>
      </p:sp>
      <p:sp>
        <p:nvSpPr>
          <p:cNvPr id="212" name="Google Shape;212;p30"/>
          <p:cNvSpPr txBox="1">
            <a:spLocks noGrp="1"/>
          </p:cNvSpPr>
          <p:nvPr>
            <p:ph type="title" idx="2"/>
          </p:nvPr>
        </p:nvSpPr>
        <p:spPr>
          <a:xfrm>
            <a:off x="4047175" y="1561813"/>
            <a:ext cx="1977000" cy="110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2378919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1"/>
          <p:cNvSpPr txBox="1">
            <a:spLocks noGrp="1"/>
          </p:cNvSpPr>
          <p:nvPr>
            <p:ph type="title"/>
          </p:nvPr>
        </p:nvSpPr>
        <p:spPr>
          <a:xfrm>
            <a:off x="720000" y="470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Notes and Challenges</a:t>
            </a:r>
          </a:p>
        </p:txBody>
      </p:sp>
      <p:sp>
        <p:nvSpPr>
          <p:cNvPr id="218" name="Google Shape;218;p31"/>
          <p:cNvSpPr txBox="1">
            <a:spLocks noGrp="1"/>
          </p:cNvSpPr>
          <p:nvPr>
            <p:ph type="subTitle" idx="4"/>
          </p:nvPr>
        </p:nvSpPr>
        <p:spPr>
          <a:xfrm>
            <a:off x="4232675" y="2274001"/>
            <a:ext cx="2505600" cy="43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Solution</a:t>
            </a:r>
            <a:endParaRPr dirty="0"/>
          </a:p>
        </p:txBody>
      </p:sp>
      <p:sp>
        <p:nvSpPr>
          <p:cNvPr id="219" name="Google Shape;219;p31"/>
          <p:cNvSpPr txBox="1">
            <a:spLocks noGrp="1"/>
          </p:cNvSpPr>
          <p:nvPr>
            <p:ph type="subTitle" idx="1"/>
          </p:nvPr>
        </p:nvSpPr>
        <p:spPr>
          <a:xfrm>
            <a:off x="4232674" y="2635449"/>
            <a:ext cx="2505600" cy="175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We had to convert the dtype of the dataset into (torch.float32)</a:t>
            </a:r>
            <a:endParaRPr dirty="0"/>
          </a:p>
        </p:txBody>
      </p:sp>
      <p:sp>
        <p:nvSpPr>
          <p:cNvPr id="220" name="Google Shape;220;p31"/>
          <p:cNvSpPr txBox="1">
            <a:spLocks noGrp="1"/>
          </p:cNvSpPr>
          <p:nvPr>
            <p:ph type="subTitle" idx="2"/>
          </p:nvPr>
        </p:nvSpPr>
        <p:spPr>
          <a:xfrm>
            <a:off x="719998" y="2708158"/>
            <a:ext cx="2505600" cy="175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default dtype of pytorch datasets is (torch.Float) for some datasets and (torch.Int) for others.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default dtpye is not complatiple with the ModAl package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1" name="Google Shape;221;p31"/>
          <p:cNvSpPr txBox="1">
            <a:spLocks noGrp="1"/>
          </p:cNvSpPr>
          <p:nvPr>
            <p:ph type="subTitle" idx="3"/>
          </p:nvPr>
        </p:nvSpPr>
        <p:spPr>
          <a:xfrm>
            <a:off x="719997" y="2352900"/>
            <a:ext cx="2907987" cy="43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D-type Compatibility Problem</a:t>
            </a:r>
            <a:endParaRPr dirty="0"/>
          </a:p>
        </p:txBody>
      </p:sp>
      <p:grpSp>
        <p:nvGrpSpPr>
          <p:cNvPr id="222" name="Google Shape;222;p31"/>
          <p:cNvGrpSpPr/>
          <p:nvPr/>
        </p:nvGrpSpPr>
        <p:grpSpPr>
          <a:xfrm>
            <a:off x="840125" y="1701225"/>
            <a:ext cx="369261" cy="437653"/>
            <a:chOff x="8020159" y="1516551"/>
            <a:chExt cx="300897" cy="356627"/>
          </a:xfrm>
        </p:grpSpPr>
        <p:sp>
          <p:nvSpPr>
            <p:cNvPr id="223" name="Google Shape;223;p31"/>
            <p:cNvSpPr/>
            <p:nvPr/>
          </p:nvSpPr>
          <p:spPr>
            <a:xfrm>
              <a:off x="8126240" y="1669482"/>
              <a:ext cx="88703" cy="30523"/>
            </a:xfrm>
            <a:custGeom>
              <a:avLst/>
              <a:gdLst/>
              <a:ahLst/>
              <a:cxnLst/>
              <a:rect l="l" t="t" r="r" b="b"/>
              <a:pathLst>
                <a:path w="2787" h="959" extrusionOk="0">
                  <a:moveTo>
                    <a:pt x="1144" y="1"/>
                  </a:moveTo>
                  <a:cubicBezTo>
                    <a:pt x="800" y="1"/>
                    <a:pt x="487" y="41"/>
                    <a:pt x="287" y="77"/>
                  </a:cubicBezTo>
                  <a:cubicBezTo>
                    <a:pt x="120" y="101"/>
                    <a:pt x="1" y="244"/>
                    <a:pt x="1" y="411"/>
                  </a:cubicBezTo>
                  <a:lnTo>
                    <a:pt x="1" y="792"/>
                  </a:lnTo>
                  <a:cubicBezTo>
                    <a:pt x="1" y="875"/>
                    <a:pt x="72" y="958"/>
                    <a:pt x="167" y="958"/>
                  </a:cubicBezTo>
                  <a:cubicBezTo>
                    <a:pt x="251" y="958"/>
                    <a:pt x="322" y="875"/>
                    <a:pt x="322" y="792"/>
                  </a:cubicBezTo>
                  <a:lnTo>
                    <a:pt x="322" y="411"/>
                  </a:lnTo>
                  <a:cubicBezTo>
                    <a:pt x="322" y="411"/>
                    <a:pt x="322" y="399"/>
                    <a:pt x="346" y="399"/>
                  </a:cubicBezTo>
                  <a:cubicBezTo>
                    <a:pt x="510" y="379"/>
                    <a:pt x="814" y="344"/>
                    <a:pt x="1164" y="344"/>
                  </a:cubicBezTo>
                  <a:cubicBezTo>
                    <a:pt x="1246" y="344"/>
                    <a:pt x="1331" y="346"/>
                    <a:pt x="1418" y="351"/>
                  </a:cubicBezTo>
                  <a:cubicBezTo>
                    <a:pt x="1918" y="387"/>
                    <a:pt x="2287" y="518"/>
                    <a:pt x="2513" y="744"/>
                  </a:cubicBezTo>
                  <a:cubicBezTo>
                    <a:pt x="2543" y="774"/>
                    <a:pt x="2584" y="789"/>
                    <a:pt x="2628" y="789"/>
                  </a:cubicBezTo>
                  <a:cubicBezTo>
                    <a:pt x="2671" y="789"/>
                    <a:pt x="2715" y="774"/>
                    <a:pt x="2751" y="744"/>
                  </a:cubicBezTo>
                  <a:cubicBezTo>
                    <a:pt x="2787" y="672"/>
                    <a:pt x="2787" y="565"/>
                    <a:pt x="2727" y="494"/>
                  </a:cubicBezTo>
                  <a:cubicBezTo>
                    <a:pt x="2338" y="104"/>
                    <a:pt x="1699" y="1"/>
                    <a:pt x="11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31"/>
            <p:cNvSpPr/>
            <p:nvPr/>
          </p:nvSpPr>
          <p:spPr>
            <a:xfrm>
              <a:off x="8069778" y="1621518"/>
              <a:ext cx="200513" cy="251278"/>
            </a:xfrm>
            <a:custGeom>
              <a:avLst/>
              <a:gdLst/>
              <a:ahLst/>
              <a:cxnLst/>
              <a:rect l="l" t="t" r="r" b="b"/>
              <a:pathLst>
                <a:path w="6300" h="7895" extrusionOk="0">
                  <a:moveTo>
                    <a:pt x="4918" y="358"/>
                  </a:moveTo>
                  <a:lnTo>
                    <a:pt x="4918" y="1953"/>
                  </a:lnTo>
                  <a:cubicBezTo>
                    <a:pt x="4918" y="2191"/>
                    <a:pt x="4859" y="2429"/>
                    <a:pt x="4751" y="2644"/>
                  </a:cubicBezTo>
                  <a:cubicBezTo>
                    <a:pt x="4739" y="2656"/>
                    <a:pt x="4739" y="2680"/>
                    <a:pt x="4739" y="2715"/>
                  </a:cubicBezTo>
                  <a:lnTo>
                    <a:pt x="4739" y="3180"/>
                  </a:lnTo>
                  <a:cubicBezTo>
                    <a:pt x="4739" y="3620"/>
                    <a:pt x="4561" y="4037"/>
                    <a:pt x="4227" y="4334"/>
                  </a:cubicBezTo>
                  <a:cubicBezTo>
                    <a:pt x="3935" y="4605"/>
                    <a:pt x="3563" y="4768"/>
                    <a:pt x="3158" y="4768"/>
                  </a:cubicBezTo>
                  <a:cubicBezTo>
                    <a:pt x="3118" y="4768"/>
                    <a:pt x="3077" y="4766"/>
                    <a:pt x="3037" y="4763"/>
                  </a:cubicBezTo>
                  <a:cubicBezTo>
                    <a:pt x="2227" y="4704"/>
                    <a:pt x="1572" y="3977"/>
                    <a:pt x="1572" y="3108"/>
                  </a:cubicBezTo>
                  <a:lnTo>
                    <a:pt x="1572" y="2715"/>
                  </a:lnTo>
                  <a:cubicBezTo>
                    <a:pt x="1572" y="2680"/>
                    <a:pt x="1572" y="2668"/>
                    <a:pt x="1549" y="2644"/>
                  </a:cubicBezTo>
                  <a:cubicBezTo>
                    <a:pt x="1453" y="2418"/>
                    <a:pt x="1394" y="2191"/>
                    <a:pt x="1394" y="1953"/>
                  </a:cubicBezTo>
                  <a:lnTo>
                    <a:pt x="1394" y="1596"/>
                  </a:lnTo>
                  <a:cubicBezTo>
                    <a:pt x="1394" y="905"/>
                    <a:pt x="1941" y="358"/>
                    <a:pt x="2620" y="358"/>
                  </a:cubicBezTo>
                  <a:close/>
                  <a:moveTo>
                    <a:pt x="4049" y="4858"/>
                  </a:moveTo>
                  <a:lnTo>
                    <a:pt x="4049" y="5156"/>
                  </a:lnTo>
                  <a:lnTo>
                    <a:pt x="3156" y="5775"/>
                  </a:lnTo>
                  <a:lnTo>
                    <a:pt x="2263" y="5168"/>
                  </a:lnTo>
                  <a:lnTo>
                    <a:pt x="2263" y="4858"/>
                  </a:lnTo>
                  <a:cubicBezTo>
                    <a:pt x="2489" y="4977"/>
                    <a:pt x="2763" y="5061"/>
                    <a:pt x="3025" y="5073"/>
                  </a:cubicBezTo>
                  <a:lnTo>
                    <a:pt x="3156" y="5073"/>
                  </a:lnTo>
                  <a:cubicBezTo>
                    <a:pt x="3477" y="5073"/>
                    <a:pt x="3775" y="5001"/>
                    <a:pt x="4049" y="4858"/>
                  </a:cubicBezTo>
                  <a:close/>
                  <a:moveTo>
                    <a:pt x="2132" y="5477"/>
                  </a:moveTo>
                  <a:lnTo>
                    <a:pt x="2906" y="6013"/>
                  </a:lnTo>
                  <a:lnTo>
                    <a:pt x="2489" y="6418"/>
                  </a:lnTo>
                  <a:lnTo>
                    <a:pt x="2477" y="6418"/>
                  </a:lnTo>
                  <a:lnTo>
                    <a:pt x="1965" y="5656"/>
                  </a:lnTo>
                  <a:lnTo>
                    <a:pt x="2132" y="5477"/>
                  </a:lnTo>
                  <a:close/>
                  <a:moveTo>
                    <a:pt x="4168" y="5466"/>
                  </a:moveTo>
                  <a:lnTo>
                    <a:pt x="4335" y="5644"/>
                  </a:lnTo>
                  <a:lnTo>
                    <a:pt x="3835" y="6418"/>
                  </a:lnTo>
                  <a:lnTo>
                    <a:pt x="3811" y="6418"/>
                  </a:lnTo>
                  <a:lnTo>
                    <a:pt x="3394" y="6001"/>
                  </a:lnTo>
                  <a:lnTo>
                    <a:pt x="4168" y="5466"/>
                  </a:lnTo>
                  <a:close/>
                  <a:moveTo>
                    <a:pt x="2620" y="1"/>
                  </a:moveTo>
                  <a:cubicBezTo>
                    <a:pt x="1763" y="1"/>
                    <a:pt x="1060" y="703"/>
                    <a:pt x="1060" y="1572"/>
                  </a:cubicBezTo>
                  <a:lnTo>
                    <a:pt x="1060" y="1918"/>
                  </a:lnTo>
                  <a:cubicBezTo>
                    <a:pt x="1060" y="2203"/>
                    <a:pt x="1120" y="2477"/>
                    <a:pt x="1239" y="2727"/>
                  </a:cubicBezTo>
                  <a:lnTo>
                    <a:pt x="1239" y="3096"/>
                  </a:lnTo>
                  <a:cubicBezTo>
                    <a:pt x="1239" y="3703"/>
                    <a:pt x="1513" y="4263"/>
                    <a:pt x="1941" y="4632"/>
                  </a:cubicBezTo>
                  <a:lnTo>
                    <a:pt x="1941" y="5180"/>
                  </a:lnTo>
                  <a:lnTo>
                    <a:pt x="1632" y="5513"/>
                  </a:lnTo>
                  <a:cubicBezTo>
                    <a:pt x="1596" y="5537"/>
                    <a:pt x="1584" y="5585"/>
                    <a:pt x="1584" y="5632"/>
                  </a:cubicBezTo>
                  <a:lnTo>
                    <a:pt x="572" y="6001"/>
                  </a:lnTo>
                  <a:cubicBezTo>
                    <a:pt x="227" y="6120"/>
                    <a:pt x="1" y="6442"/>
                    <a:pt x="1" y="6823"/>
                  </a:cubicBezTo>
                  <a:lnTo>
                    <a:pt x="1" y="7728"/>
                  </a:lnTo>
                  <a:cubicBezTo>
                    <a:pt x="1" y="7823"/>
                    <a:pt x="84" y="7894"/>
                    <a:pt x="167" y="7894"/>
                  </a:cubicBezTo>
                  <a:cubicBezTo>
                    <a:pt x="263" y="7894"/>
                    <a:pt x="334" y="7823"/>
                    <a:pt x="334" y="7728"/>
                  </a:cubicBezTo>
                  <a:lnTo>
                    <a:pt x="334" y="6823"/>
                  </a:lnTo>
                  <a:cubicBezTo>
                    <a:pt x="334" y="6597"/>
                    <a:pt x="477" y="6382"/>
                    <a:pt x="691" y="6311"/>
                  </a:cubicBezTo>
                  <a:lnTo>
                    <a:pt x="1751" y="5930"/>
                  </a:lnTo>
                  <a:lnTo>
                    <a:pt x="2192" y="6597"/>
                  </a:lnTo>
                  <a:cubicBezTo>
                    <a:pt x="2251" y="6680"/>
                    <a:pt x="2346" y="6728"/>
                    <a:pt x="2442" y="6740"/>
                  </a:cubicBezTo>
                  <a:lnTo>
                    <a:pt x="2477" y="6740"/>
                  </a:lnTo>
                  <a:cubicBezTo>
                    <a:pt x="2561" y="6740"/>
                    <a:pt x="2656" y="6716"/>
                    <a:pt x="2715" y="6644"/>
                  </a:cubicBezTo>
                  <a:lnTo>
                    <a:pt x="2977" y="6370"/>
                  </a:lnTo>
                  <a:lnTo>
                    <a:pt x="2977" y="7728"/>
                  </a:lnTo>
                  <a:cubicBezTo>
                    <a:pt x="2977" y="7823"/>
                    <a:pt x="3061" y="7894"/>
                    <a:pt x="3144" y="7894"/>
                  </a:cubicBezTo>
                  <a:cubicBezTo>
                    <a:pt x="3239" y="7894"/>
                    <a:pt x="3311" y="7823"/>
                    <a:pt x="3311" y="7728"/>
                  </a:cubicBezTo>
                  <a:lnTo>
                    <a:pt x="3311" y="6370"/>
                  </a:lnTo>
                  <a:lnTo>
                    <a:pt x="3573" y="6644"/>
                  </a:lnTo>
                  <a:cubicBezTo>
                    <a:pt x="3632" y="6704"/>
                    <a:pt x="3727" y="6740"/>
                    <a:pt x="3811" y="6740"/>
                  </a:cubicBezTo>
                  <a:lnTo>
                    <a:pt x="3846" y="6740"/>
                  </a:lnTo>
                  <a:cubicBezTo>
                    <a:pt x="3954" y="6728"/>
                    <a:pt x="4037" y="6680"/>
                    <a:pt x="4097" y="6597"/>
                  </a:cubicBezTo>
                  <a:lnTo>
                    <a:pt x="4549" y="5930"/>
                  </a:lnTo>
                  <a:lnTo>
                    <a:pt x="5597" y="6311"/>
                  </a:lnTo>
                  <a:cubicBezTo>
                    <a:pt x="5811" y="6382"/>
                    <a:pt x="5954" y="6597"/>
                    <a:pt x="5954" y="6823"/>
                  </a:cubicBezTo>
                  <a:lnTo>
                    <a:pt x="5954" y="7728"/>
                  </a:lnTo>
                  <a:cubicBezTo>
                    <a:pt x="5954" y="7823"/>
                    <a:pt x="6037" y="7894"/>
                    <a:pt x="6121" y="7894"/>
                  </a:cubicBezTo>
                  <a:cubicBezTo>
                    <a:pt x="6204" y="7894"/>
                    <a:pt x="6287" y="7823"/>
                    <a:pt x="6287" y="7728"/>
                  </a:cubicBezTo>
                  <a:lnTo>
                    <a:pt x="6287" y="6823"/>
                  </a:lnTo>
                  <a:cubicBezTo>
                    <a:pt x="6299" y="6466"/>
                    <a:pt x="6073" y="6132"/>
                    <a:pt x="5740" y="6001"/>
                  </a:cubicBezTo>
                  <a:lnTo>
                    <a:pt x="4728" y="5632"/>
                  </a:lnTo>
                  <a:cubicBezTo>
                    <a:pt x="4728" y="5585"/>
                    <a:pt x="4704" y="5537"/>
                    <a:pt x="4680" y="5513"/>
                  </a:cubicBezTo>
                  <a:lnTo>
                    <a:pt x="4370" y="5180"/>
                  </a:lnTo>
                  <a:lnTo>
                    <a:pt x="4370" y="4644"/>
                  </a:lnTo>
                  <a:lnTo>
                    <a:pt x="4454" y="4561"/>
                  </a:lnTo>
                  <a:cubicBezTo>
                    <a:pt x="4847" y="4204"/>
                    <a:pt x="5061" y="3680"/>
                    <a:pt x="5061" y="3156"/>
                  </a:cubicBezTo>
                  <a:lnTo>
                    <a:pt x="5061" y="2727"/>
                  </a:lnTo>
                  <a:cubicBezTo>
                    <a:pt x="5180" y="2477"/>
                    <a:pt x="5240" y="2203"/>
                    <a:pt x="5240" y="1929"/>
                  </a:cubicBezTo>
                  <a:lnTo>
                    <a:pt x="5240" y="167"/>
                  </a:lnTo>
                  <a:cubicBezTo>
                    <a:pt x="5240" y="84"/>
                    <a:pt x="5168" y="1"/>
                    <a:pt x="50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31"/>
            <p:cNvSpPr/>
            <p:nvPr/>
          </p:nvSpPr>
          <p:spPr>
            <a:xfrm>
              <a:off x="8103515" y="1851535"/>
              <a:ext cx="10630" cy="21643"/>
            </a:xfrm>
            <a:custGeom>
              <a:avLst/>
              <a:gdLst/>
              <a:ahLst/>
              <a:cxnLst/>
              <a:rect l="l" t="t" r="r" b="b"/>
              <a:pathLst>
                <a:path w="334" h="680" extrusionOk="0">
                  <a:moveTo>
                    <a:pt x="167" y="1"/>
                  </a:moveTo>
                  <a:cubicBezTo>
                    <a:pt x="72" y="1"/>
                    <a:pt x="0" y="72"/>
                    <a:pt x="0" y="155"/>
                  </a:cubicBezTo>
                  <a:lnTo>
                    <a:pt x="0" y="513"/>
                  </a:lnTo>
                  <a:cubicBezTo>
                    <a:pt x="0" y="608"/>
                    <a:pt x="72" y="679"/>
                    <a:pt x="167" y="679"/>
                  </a:cubicBezTo>
                  <a:cubicBezTo>
                    <a:pt x="250" y="679"/>
                    <a:pt x="334" y="608"/>
                    <a:pt x="334" y="513"/>
                  </a:cubicBezTo>
                  <a:lnTo>
                    <a:pt x="334" y="155"/>
                  </a:lnTo>
                  <a:cubicBezTo>
                    <a:pt x="334" y="72"/>
                    <a:pt x="250" y="1"/>
                    <a:pt x="1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31"/>
            <p:cNvSpPr/>
            <p:nvPr/>
          </p:nvSpPr>
          <p:spPr>
            <a:xfrm>
              <a:off x="8226306" y="1851535"/>
              <a:ext cx="10248" cy="21643"/>
            </a:xfrm>
            <a:custGeom>
              <a:avLst/>
              <a:gdLst/>
              <a:ahLst/>
              <a:cxnLst/>
              <a:rect l="l" t="t" r="r" b="b"/>
              <a:pathLst>
                <a:path w="322" h="680" extrusionOk="0">
                  <a:moveTo>
                    <a:pt x="167" y="1"/>
                  </a:moveTo>
                  <a:cubicBezTo>
                    <a:pt x="71" y="1"/>
                    <a:pt x="0" y="72"/>
                    <a:pt x="0" y="155"/>
                  </a:cubicBezTo>
                  <a:lnTo>
                    <a:pt x="0" y="513"/>
                  </a:lnTo>
                  <a:cubicBezTo>
                    <a:pt x="0" y="608"/>
                    <a:pt x="71" y="679"/>
                    <a:pt x="167" y="679"/>
                  </a:cubicBezTo>
                  <a:cubicBezTo>
                    <a:pt x="250" y="679"/>
                    <a:pt x="322" y="608"/>
                    <a:pt x="322" y="513"/>
                  </a:cubicBezTo>
                  <a:lnTo>
                    <a:pt x="322" y="155"/>
                  </a:lnTo>
                  <a:cubicBezTo>
                    <a:pt x="322" y="72"/>
                    <a:pt x="250" y="1"/>
                    <a:pt x="1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31"/>
            <p:cNvSpPr/>
            <p:nvPr/>
          </p:nvSpPr>
          <p:spPr>
            <a:xfrm>
              <a:off x="8020159" y="1516551"/>
              <a:ext cx="300897" cy="284251"/>
            </a:xfrm>
            <a:custGeom>
              <a:avLst/>
              <a:gdLst/>
              <a:ahLst/>
              <a:cxnLst/>
              <a:rect l="l" t="t" r="r" b="b"/>
              <a:pathLst>
                <a:path w="9454" h="8931" extrusionOk="0">
                  <a:moveTo>
                    <a:pt x="6263" y="596"/>
                  </a:moveTo>
                  <a:lnTo>
                    <a:pt x="6263" y="596"/>
                  </a:lnTo>
                  <a:cubicBezTo>
                    <a:pt x="7060" y="894"/>
                    <a:pt x="7739" y="1406"/>
                    <a:pt x="8227" y="2084"/>
                  </a:cubicBezTo>
                  <a:lnTo>
                    <a:pt x="7322" y="2084"/>
                  </a:lnTo>
                  <a:cubicBezTo>
                    <a:pt x="7215" y="1846"/>
                    <a:pt x="7096" y="1620"/>
                    <a:pt x="6953" y="1394"/>
                  </a:cubicBezTo>
                  <a:cubicBezTo>
                    <a:pt x="6739" y="1084"/>
                    <a:pt x="6525" y="822"/>
                    <a:pt x="6263" y="596"/>
                  </a:cubicBezTo>
                  <a:close/>
                  <a:moveTo>
                    <a:pt x="3143" y="608"/>
                  </a:moveTo>
                  <a:cubicBezTo>
                    <a:pt x="2893" y="822"/>
                    <a:pt x="2667" y="1084"/>
                    <a:pt x="2453" y="1406"/>
                  </a:cubicBezTo>
                  <a:cubicBezTo>
                    <a:pt x="2322" y="1620"/>
                    <a:pt x="2203" y="1846"/>
                    <a:pt x="2084" y="2096"/>
                  </a:cubicBezTo>
                  <a:lnTo>
                    <a:pt x="1179" y="2096"/>
                  </a:lnTo>
                  <a:cubicBezTo>
                    <a:pt x="1667" y="1429"/>
                    <a:pt x="2357" y="905"/>
                    <a:pt x="3143" y="608"/>
                  </a:cubicBezTo>
                  <a:close/>
                  <a:moveTo>
                    <a:pt x="4560" y="322"/>
                  </a:moveTo>
                  <a:lnTo>
                    <a:pt x="4560" y="2096"/>
                  </a:lnTo>
                  <a:lnTo>
                    <a:pt x="2453" y="2096"/>
                  </a:lnTo>
                  <a:cubicBezTo>
                    <a:pt x="2929" y="1084"/>
                    <a:pt x="3691" y="393"/>
                    <a:pt x="4560" y="322"/>
                  </a:cubicBezTo>
                  <a:close/>
                  <a:moveTo>
                    <a:pt x="4882" y="322"/>
                  </a:moveTo>
                  <a:cubicBezTo>
                    <a:pt x="5751" y="393"/>
                    <a:pt x="6489" y="1084"/>
                    <a:pt x="6977" y="2096"/>
                  </a:cubicBezTo>
                  <a:lnTo>
                    <a:pt x="4882" y="2096"/>
                  </a:lnTo>
                  <a:lnTo>
                    <a:pt x="4882" y="322"/>
                  </a:lnTo>
                  <a:close/>
                  <a:moveTo>
                    <a:pt x="1953" y="2418"/>
                  </a:moveTo>
                  <a:cubicBezTo>
                    <a:pt x="1715" y="3084"/>
                    <a:pt x="1584" y="3799"/>
                    <a:pt x="1560" y="4549"/>
                  </a:cubicBezTo>
                  <a:lnTo>
                    <a:pt x="310" y="4549"/>
                  </a:lnTo>
                  <a:cubicBezTo>
                    <a:pt x="345" y="3775"/>
                    <a:pt x="572" y="3049"/>
                    <a:pt x="953" y="2418"/>
                  </a:cubicBezTo>
                  <a:close/>
                  <a:moveTo>
                    <a:pt x="8465" y="2429"/>
                  </a:moveTo>
                  <a:cubicBezTo>
                    <a:pt x="8858" y="3049"/>
                    <a:pt x="9085" y="3775"/>
                    <a:pt x="9108" y="4549"/>
                  </a:cubicBezTo>
                  <a:lnTo>
                    <a:pt x="7858" y="4549"/>
                  </a:lnTo>
                  <a:cubicBezTo>
                    <a:pt x="7846" y="3799"/>
                    <a:pt x="7715" y="3084"/>
                    <a:pt x="7477" y="2429"/>
                  </a:cubicBezTo>
                  <a:close/>
                  <a:moveTo>
                    <a:pt x="1560" y="4882"/>
                  </a:moveTo>
                  <a:cubicBezTo>
                    <a:pt x="1584" y="5585"/>
                    <a:pt x="1703" y="6251"/>
                    <a:pt x="1905" y="6870"/>
                  </a:cubicBezTo>
                  <a:lnTo>
                    <a:pt x="1953" y="7001"/>
                  </a:lnTo>
                  <a:lnTo>
                    <a:pt x="953" y="7001"/>
                  </a:lnTo>
                  <a:cubicBezTo>
                    <a:pt x="572" y="6382"/>
                    <a:pt x="345" y="5656"/>
                    <a:pt x="310" y="4882"/>
                  </a:cubicBezTo>
                  <a:close/>
                  <a:moveTo>
                    <a:pt x="9096" y="4894"/>
                  </a:moveTo>
                  <a:cubicBezTo>
                    <a:pt x="9085" y="5608"/>
                    <a:pt x="8870" y="6323"/>
                    <a:pt x="8501" y="6954"/>
                  </a:cubicBezTo>
                  <a:cubicBezTo>
                    <a:pt x="8489" y="6966"/>
                    <a:pt x="8465" y="6990"/>
                    <a:pt x="8453" y="7001"/>
                  </a:cubicBezTo>
                  <a:lnTo>
                    <a:pt x="7453" y="7001"/>
                  </a:lnTo>
                  <a:lnTo>
                    <a:pt x="7501" y="6870"/>
                  </a:lnTo>
                  <a:cubicBezTo>
                    <a:pt x="7715" y="6251"/>
                    <a:pt x="7834" y="5585"/>
                    <a:pt x="7846" y="4894"/>
                  </a:cubicBezTo>
                  <a:close/>
                  <a:moveTo>
                    <a:pt x="4715" y="1"/>
                  </a:moveTo>
                  <a:cubicBezTo>
                    <a:pt x="3465" y="1"/>
                    <a:pt x="2262" y="489"/>
                    <a:pt x="1381" y="1382"/>
                  </a:cubicBezTo>
                  <a:cubicBezTo>
                    <a:pt x="488" y="2275"/>
                    <a:pt x="0" y="3465"/>
                    <a:pt x="0" y="4715"/>
                  </a:cubicBezTo>
                  <a:cubicBezTo>
                    <a:pt x="0" y="6489"/>
                    <a:pt x="976" y="8097"/>
                    <a:pt x="2548" y="8918"/>
                  </a:cubicBezTo>
                  <a:cubicBezTo>
                    <a:pt x="2572" y="8930"/>
                    <a:pt x="2584" y="8930"/>
                    <a:pt x="2619" y="8930"/>
                  </a:cubicBezTo>
                  <a:cubicBezTo>
                    <a:pt x="2679" y="8930"/>
                    <a:pt x="2738" y="8895"/>
                    <a:pt x="2762" y="8835"/>
                  </a:cubicBezTo>
                  <a:cubicBezTo>
                    <a:pt x="2810" y="8764"/>
                    <a:pt x="2786" y="8656"/>
                    <a:pt x="2691" y="8621"/>
                  </a:cubicBezTo>
                  <a:cubicBezTo>
                    <a:pt x="2084" y="8299"/>
                    <a:pt x="1572" y="7859"/>
                    <a:pt x="1191" y="7335"/>
                  </a:cubicBezTo>
                  <a:lnTo>
                    <a:pt x="2096" y="7335"/>
                  </a:lnTo>
                  <a:cubicBezTo>
                    <a:pt x="2286" y="7775"/>
                    <a:pt x="2548" y="8180"/>
                    <a:pt x="2846" y="8514"/>
                  </a:cubicBezTo>
                  <a:cubicBezTo>
                    <a:pt x="2877" y="8551"/>
                    <a:pt x="2918" y="8569"/>
                    <a:pt x="2961" y="8569"/>
                  </a:cubicBezTo>
                  <a:cubicBezTo>
                    <a:pt x="3002" y="8569"/>
                    <a:pt x="3044" y="8554"/>
                    <a:pt x="3084" y="8525"/>
                  </a:cubicBezTo>
                  <a:cubicBezTo>
                    <a:pt x="3155" y="8466"/>
                    <a:pt x="3155" y="8359"/>
                    <a:pt x="3096" y="8287"/>
                  </a:cubicBezTo>
                  <a:cubicBezTo>
                    <a:pt x="2858" y="8013"/>
                    <a:pt x="2643" y="7692"/>
                    <a:pt x="2465" y="7335"/>
                  </a:cubicBezTo>
                  <a:cubicBezTo>
                    <a:pt x="2548" y="7323"/>
                    <a:pt x="2619" y="7263"/>
                    <a:pt x="2619" y="7168"/>
                  </a:cubicBezTo>
                  <a:cubicBezTo>
                    <a:pt x="2619" y="7085"/>
                    <a:pt x="2548" y="7001"/>
                    <a:pt x="2453" y="7001"/>
                  </a:cubicBezTo>
                  <a:lnTo>
                    <a:pt x="2334" y="7001"/>
                  </a:lnTo>
                  <a:cubicBezTo>
                    <a:pt x="2084" y="6370"/>
                    <a:pt x="1929" y="5632"/>
                    <a:pt x="1917" y="4882"/>
                  </a:cubicBezTo>
                  <a:lnTo>
                    <a:pt x="2096" y="4882"/>
                  </a:lnTo>
                  <a:cubicBezTo>
                    <a:pt x="2191" y="4882"/>
                    <a:pt x="2262" y="4799"/>
                    <a:pt x="2262" y="4715"/>
                  </a:cubicBezTo>
                  <a:cubicBezTo>
                    <a:pt x="2262" y="4620"/>
                    <a:pt x="2191" y="4549"/>
                    <a:pt x="2096" y="4549"/>
                  </a:cubicBezTo>
                  <a:lnTo>
                    <a:pt x="1917" y="4549"/>
                  </a:lnTo>
                  <a:cubicBezTo>
                    <a:pt x="1929" y="3775"/>
                    <a:pt x="2084" y="3049"/>
                    <a:pt x="2334" y="2418"/>
                  </a:cubicBezTo>
                  <a:lnTo>
                    <a:pt x="4572" y="2418"/>
                  </a:lnTo>
                  <a:lnTo>
                    <a:pt x="4572" y="2775"/>
                  </a:lnTo>
                  <a:cubicBezTo>
                    <a:pt x="4572" y="2870"/>
                    <a:pt x="4643" y="2941"/>
                    <a:pt x="4727" y="2941"/>
                  </a:cubicBezTo>
                  <a:cubicBezTo>
                    <a:pt x="4822" y="2941"/>
                    <a:pt x="4894" y="2870"/>
                    <a:pt x="4894" y="2775"/>
                  </a:cubicBezTo>
                  <a:lnTo>
                    <a:pt x="4894" y="2418"/>
                  </a:lnTo>
                  <a:lnTo>
                    <a:pt x="7132" y="2418"/>
                  </a:lnTo>
                  <a:cubicBezTo>
                    <a:pt x="7370" y="3049"/>
                    <a:pt x="7513" y="3775"/>
                    <a:pt x="7549" y="4549"/>
                  </a:cubicBezTo>
                  <a:lnTo>
                    <a:pt x="7370" y="4549"/>
                  </a:lnTo>
                  <a:cubicBezTo>
                    <a:pt x="7275" y="4549"/>
                    <a:pt x="7203" y="4620"/>
                    <a:pt x="7203" y="4715"/>
                  </a:cubicBezTo>
                  <a:cubicBezTo>
                    <a:pt x="7203" y="4799"/>
                    <a:pt x="7275" y="4882"/>
                    <a:pt x="7370" y="4882"/>
                  </a:cubicBezTo>
                  <a:lnTo>
                    <a:pt x="7549" y="4882"/>
                  </a:lnTo>
                  <a:cubicBezTo>
                    <a:pt x="7525" y="5632"/>
                    <a:pt x="7382" y="6370"/>
                    <a:pt x="7132" y="7001"/>
                  </a:cubicBezTo>
                  <a:lnTo>
                    <a:pt x="7013" y="7001"/>
                  </a:lnTo>
                  <a:cubicBezTo>
                    <a:pt x="6918" y="7001"/>
                    <a:pt x="6846" y="7085"/>
                    <a:pt x="6846" y="7168"/>
                  </a:cubicBezTo>
                  <a:cubicBezTo>
                    <a:pt x="6846" y="7263"/>
                    <a:pt x="6906" y="7323"/>
                    <a:pt x="6989" y="7335"/>
                  </a:cubicBezTo>
                  <a:cubicBezTo>
                    <a:pt x="6810" y="7692"/>
                    <a:pt x="6608" y="8025"/>
                    <a:pt x="6370" y="8287"/>
                  </a:cubicBezTo>
                  <a:cubicBezTo>
                    <a:pt x="6310" y="8359"/>
                    <a:pt x="6310" y="8466"/>
                    <a:pt x="6382" y="8525"/>
                  </a:cubicBezTo>
                  <a:cubicBezTo>
                    <a:pt x="6418" y="8549"/>
                    <a:pt x="6453" y="8573"/>
                    <a:pt x="6489" y="8573"/>
                  </a:cubicBezTo>
                  <a:cubicBezTo>
                    <a:pt x="6537" y="8573"/>
                    <a:pt x="6572" y="8549"/>
                    <a:pt x="6608" y="8514"/>
                  </a:cubicBezTo>
                  <a:cubicBezTo>
                    <a:pt x="6894" y="8180"/>
                    <a:pt x="7144" y="7787"/>
                    <a:pt x="7346" y="7335"/>
                  </a:cubicBezTo>
                  <a:lnTo>
                    <a:pt x="8263" y="7335"/>
                  </a:lnTo>
                  <a:cubicBezTo>
                    <a:pt x="7906" y="7811"/>
                    <a:pt x="7441" y="8228"/>
                    <a:pt x="6918" y="8525"/>
                  </a:cubicBezTo>
                  <a:cubicBezTo>
                    <a:pt x="6846" y="8573"/>
                    <a:pt x="6810" y="8680"/>
                    <a:pt x="6858" y="8752"/>
                  </a:cubicBezTo>
                  <a:cubicBezTo>
                    <a:pt x="6891" y="8801"/>
                    <a:pt x="6951" y="8833"/>
                    <a:pt x="7009" y="8833"/>
                  </a:cubicBezTo>
                  <a:cubicBezTo>
                    <a:pt x="7036" y="8833"/>
                    <a:pt x="7062" y="8826"/>
                    <a:pt x="7084" y="8811"/>
                  </a:cubicBezTo>
                  <a:cubicBezTo>
                    <a:pt x="7787" y="8406"/>
                    <a:pt x="8382" y="7811"/>
                    <a:pt x="8799" y="7109"/>
                  </a:cubicBezTo>
                  <a:cubicBezTo>
                    <a:pt x="9227" y="6382"/>
                    <a:pt x="9454" y="5561"/>
                    <a:pt x="9454" y="4715"/>
                  </a:cubicBezTo>
                  <a:cubicBezTo>
                    <a:pt x="9442" y="3453"/>
                    <a:pt x="8942" y="2275"/>
                    <a:pt x="8049" y="1382"/>
                  </a:cubicBezTo>
                  <a:cubicBezTo>
                    <a:pt x="7156" y="489"/>
                    <a:pt x="5965" y="1"/>
                    <a:pt x="47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8" name="Google Shape;228;p31"/>
          <p:cNvGrpSpPr/>
          <p:nvPr/>
        </p:nvGrpSpPr>
        <p:grpSpPr>
          <a:xfrm>
            <a:off x="4309908" y="1679943"/>
            <a:ext cx="459393" cy="458934"/>
            <a:chOff x="4886264" y="3366174"/>
            <a:chExt cx="350548" cy="350198"/>
          </a:xfrm>
        </p:grpSpPr>
        <p:sp>
          <p:nvSpPr>
            <p:cNvPr id="229" name="Google Shape;229;p31"/>
            <p:cNvSpPr/>
            <p:nvPr/>
          </p:nvSpPr>
          <p:spPr>
            <a:xfrm>
              <a:off x="4946132" y="3426614"/>
              <a:ext cx="230431" cy="289758"/>
            </a:xfrm>
            <a:custGeom>
              <a:avLst/>
              <a:gdLst/>
              <a:ahLst/>
              <a:cxnLst/>
              <a:rect l="l" t="t" r="r" b="b"/>
              <a:pathLst>
                <a:path w="7240" h="9104" extrusionOk="0">
                  <a:moveTo>
                    <a:pt x="3811" y="3793"/>
                  </a:moveTo>
                  <a:cubicBezTo>
                    <a:pt x="4001" y="3793"/>
                    <a:pt x="4168" y="3948"/>
                    <a:pt x="4168" y="4150"/>
                  </a:cubicBezTo>
                  <a:lnTo>
                    <a:pt x="4168" y="4484"/>
                  </a:lnTo>
                  <a:cubicBezTo>
                    <a:pt x="4156" y="4769"/>
                    <a:pt x="3930" y="5007"/>
                    <a:pt x="3632" y="5007"/>
                  </a:cubicBezTo>
                  <a:cubicBezTo>
                    <a:pt x="3334" y="5007"/>
                    <a:pt x="3108" y="4769"/>
                    <a:pt x="3108" y="4484"/>
                  </a:cubicBezTo>
                  <a:lnTo>
                    <a:pt x="3108" y="4150"/>
                  </a:lnTo>
                  <a:cubicBezTo>
                    <a:pt x="3108" y="3948"/>
                    <a:pt x="3263" y="3793"/>
                    <a:pt x="3465" y="3793"/>
                  </a:cubicBezTo>
                  <a:close/>
                  <a:moveTo>
                    <a:pt x="3787" y="5341"/>
                  </a:moveTo>
                  <a:lnTo>
                    <a:pt x="3787" y="5412"/>
                  </a:lnTo>
                  <a:cubicBezTo>
                    <a:pt x="3811" y="5472"/>
                    <a:pt x="3822" y="5531"/>
                    <a:pt x="3846" y="5579"/>
                  </a:cubicBezTo>
                  <a:lnTo>
                    <a:pt x="3632" y="5793"/>
                  </a:lnTo>
                  <a:lnTo>
                    <a:pt x="3596" y="5793"/>
                  </a:lnTo>
                  <a:lnTo>
                    <a:pt x="3370" y="5579"/>
                  </a:lnTo>
                  <a:cubicBezTo>
                    <a:pt x="3406" y="5531"/>
                    <a:pt x="3418" y="5472"/>
                    <a:pt x="3418" y="5412"/>
                  </a:cubicBezTo>
                  <a:lnTo>
                    <a:pt x="3418" y="5341"/>
                  </a:lnTo>
                  <a:close/>
                  <a:moveTo>
                    <a:pt x="3630" y="314"/>
                  </a:moveTo>
                  <a:cubicBezTo>
                    <a:pt x="4485" y="314"/>
                    <a:pt x="5309" y="622"/>
                    <a:pt x="5930" y="1209"/>
                  </a:cubicBezTo>
                  <a:cubicBezTo>
                    <a:pt x="6585" y="1840"/>
                    <a:pt x="6954" y="2686"/>
                    <a:pt x="6954" y="3591"/>
                  </a:cubicBezTo>
                  <a:cubicBezTo>
                    <a:pt x="6918" y="4293"/>
                    <a:pt x="6704" y="4936"/>
                    <a:pt x="6323" y="5484"/>
                  </a:cubicBezTo>
                  <a:cubicBezTo>
                    <a:pt x="5942" y="6020"/>
                    <a:pt x="5430" y="6436"/>
                    <a:pt x="4823" y="6674"/>
                  </a:cubicBezTo>
                  <a:cubicBezTo>
                    <a:pt x="4620" y="6746"/>
                    <a:pt x="4501" y="6948"/>
                    <a:pt x="4501" y="7151"/>
                  </a:cubicBezTo>
                  <a:lnTo>
                    <a:pt x="4501" y="7603"/>
                  </a:lnTo>
                  <a:cubicBezTo>
                    <a:pt x="4501" y="7674"/>
                    <a:pt x="4489" y="7734"/>
                    <a:pt x="4442" y="7794"/>
                  </a:cubicBezTo>
                  <a:lnTo>
                    <a:pt x="4287" y="8044"/>
                  </a:lnTo>
                  <a:cubicBezTo>
                    <a:pt x="4263" y="8055"/>
                    <a:pt x="4251" y="8091"/>
                    <a:pt x="4251" y="8103"/>
                  </a:cubicBezTo>
                  <a:lnTo>
                    <a:pt x="3037" y="8103"/>
                  </a:lnTo>
                  <a:cubicBezTo>
                    <a:pt x="3013" y="8091"/>
                    <a:pt x="3013" y="8055"/>
                    <a:pt x="3001" y="8044"/>
                  </a:cubicBezTo>
                  <a:lnTo>
                    <a:pt x="2834" y="7794"/>
                  </a:lnTo>
                  <a:cubicBezTo>
                    <a:pt x="2799" y="7734"/>
                    <a:pt x="2775" y="7663"/>
                    <a:pt x="2775" y="7603"/>
                  </a:cubicBezTo>
                  <a:lnTo>
                    <a:pt x="2775" y="6067"/>
                  </a:lnTo>
                  <a:cubicBezTo>
                    <a:pt x="2775" y="5996"/>
                    <a:pt x="2822" y="5936"/>
                    <a:pt x="2882" y="5900"/>
                  </a:cubicBezTo>
                  <a:lnTo>
                    <a:pt x="3168" y="5769"/>
                  </a:lnTo>
                  <a:lnTo>
                    <a:pt x="3418" y="6020"/>
                  </a:lnTo>
                  <a:cubicBezTo>
                    <a:pt x="3477" y="6079"/>
                    <a:pt x="3572" y="6127"/>
                    <a:pt x="3656" y="6127"/>
                  </a:cubicBezTo>
                  <a:cubicBezTo>
                    <a:pt x="3751" y="6127"/>
                    <a:pt x="3834" y="6091"/>
                    <a:pt x="3894" y="6020"/>
                  </a:cubicBezTo>
                  <a:lnTo>
                    <a:pt x="4144" y="5769"/>
                  </a:lnTo>
                  <a:lnTo>
                    <a:pt x="4430" y="5900"/>
                  </a:lnTo>
                  <a:cubicBezTo>
                    <a:pt x="4489" y="5936"/>
                    <a:pt x="4537" y="5996"/>
                    <a:pt x="4537" y="6067"/>
                  </a:cubicBezTo>
                  <a:lnTo>
                    <a:pt x="4537" y="6198"/>
                  </a:lnTo>
                  <a:cubicBezTo>
                    <a:pt x="4537" y="6293"/>
                    <a:pt x="4608" y="6365"/>
                    <a:pt x="4704" y="6365"/>
                  </a:cubicBezTo>
                  <a:cubicBezTo>
                    <a:pt x="4787" y="6365"/>
                    <a:pt x="4858" y="6293"/>
                    <a:pt x="4858" y="6198"/>
                  </a:cubicBezTo>
                  <a:lnTo>
                    <a:pt x="4858" y="6067"/>
                  </a:lnTo>
                  <a:cubicBezTo>
                    <a:pt x="4858" y="5877"/>
                    <a:pt x="4751" y="5698"/>
                    <a:pt x="4573" y="5615"/>
                  </a:cubicBezTo>
                  <a:lnTo>
                    <a:pt x="4180" y="5412"/>
                  </a:lnTo>
                  <a:lnTo>
                    <a:pt x="4180" y="5400"/>
                  </a:lnTo>
                  <a:lnTo>
                    <a:pt x="4180" y="5162"/>
                  </a:lnTo>
                  <a:cubicBezTo>
                    <a:pt x="4382" y="5007"/>
                    <a:pt x="4513" y="4757"/>
                    <a:pt x="4513" y="4472"/>
                  </a:cubicBezTo>
                  <a:lnTo>
                    <a:pt x="4513" y="4126"/>
                  </a:lnTo>
                  <a:cubicBezTo>
                    <a:pt x="4513" y="3757"/>
                    <a:pt x="4215" y="3448"/>
                    <a:pt x="3834" y="3448"/>
                  </a:cubicBezTo>
                  <a:lnTo>
                    <a:pt x="3489" y="3448"/>
                  </a:lnTo>
                  <a:cubicBezTo>
                    <a:pt x="3120" y="3448"/>
                    <a:pt x="2810" y="3745"/>
                    <a:pt x="2810" y="4126"/>
                  </a:cubicBezTo>
                  <a:lnTo>
                    <a:pt x="2810" y="4472"/>
                  </a:lnTo>
                  <a:cubicBezTo>
                    <a:pt x="2810" y="4757"/>
                    <a:pt x="2941" y="5007"/>
                    <a:pt x="3156" y="5162"/>
                  </a:cubicBezTo>
                  <a:lnTo>
                    <a:pt x="3156" y="5400"/>
                  </a:lnTo>
                  <a:lnTo>
                    <a:pt x="3156" y="5412"/>
                  </a:lnTo>
                  <a:lnTo>
                    <a:pt x="2751" y="5615"/>
                  </a:lnTo>
                  <a:cubicBezTo>
                    <a:pt x="2572" y="5710"/>
                    <a:pt x="2465" y="5877"/>
                    <a:pt x="2465" y="6067"/>
                  </a:cubicBezTo>
                  <a:lnTo>
                    <a:pt x="2465" y="6674"/>
                  </a:lnTo>
                  <a:cubicBezTo>
                    <a:pt x="1882" y="6448"/>
                    <a:pt x="1382" y="6055"/>
                    <a:pt x="1001" y="5543"/>
                  </a:cubicBezTo>
                  <a:cubicBezTo>
                    <a:pt x="572" y="4960"/>
                    <a:pt x="370" y="4269"/>
                    <a:pt x="382" y="3531"/>
                  </a:cubicBezTo>
                  <a:cubicBezTo>
                    <a:pt x="393" y="2721"/>
                    <a:pt x="727" y="1924"/>
                    <a:pt x="1322" y="1317"/>
                  </a:cubicBezTo>
                  <a:cubicBezTo>
                    <a:pt x="1894" y="709"/>
                    <a:pt x="2668" y="364"/>
                    <a:pt x="3489" y="316"/>
                  </a:cubicBezTo>
                  <a:cubicBezTo>
                    <a:pt x="3536" y="315"/>
                    <a:pt x="3583" y="314"/>
                    <a:pt x="3630" y="314"/>
                  </a:cubicBezTo>
                  <a:close/>
                  <a:moveTo>
                    <a:pt x="4156" y="8436"/>
                  </a:moveTo>
                  <a:lnTo>
                    <a:pt x="4156" y="8794"/>
                  </a:lnTo>
                  <a:lnTo>
                    <a:pt x="3120" y="8806"/>
                  </a:lnTo>
                  <a:cubicBezTo>
                    <a:pt x="3120" y="8806"/>
                    <a:pt x="3108" y="8806"/>
                    <a:pt x="3108" y="8794"/>
                  </a:cubicBezTo>
                  <a:lnTo>
                    <a:pt x="3108" y="8436"/>
                  </a:lnTo>
                  <a:close/>
                  <a:moveTo>
                    <a:pt x="3645" y="0"/>
                  </a:moveTo>
                  <a:cubicBezTo>
                    <a:pt x="3573" y="0"/>
                    <a:pt x="3501" y="3"/>
                    <a:pt x="3430" y="7"/>
                  </a:cubicBezTo>
                  <a:cubicBezTo>
                    <a:pt x="2525" y="54"/>
                    <a:pt x="1679" y="435"/>
                    <a:pt x="1036" y="1114"/>
                  </a:cubicBezTo>
                  <a:cubicBezTo>
                    <a:pt x="393" y="1769"/>
                    <a:pt x="36" y="2626"/>
                    <a:pt x="12" y="3531"/>
                  </a:cubicBezTo>
                  <a:cubicBezTo>
                    <a:pt x="1" y="4341"/>
                    <a:pt x="239" y="5103"/>
                    <a:pt x="715" y="5734"/>
                  </a:cubicBezTo>
                  <a:cubicBezTo>
                    <a:pt x="1144" y="6317"/>
                    <a:pt x="1751" y="6782"/>
                    <a:pt x="2441" y="7020"/>
                  </a:cubicBezTo>
                  <a:lnTo>
                    <a:pt x="2441" y="7591"/>
                  </a:lnTo>
                  <a:cubicBezTo>
                    <a:pt x="2441" y="7734"/>
                    <a:pt x="2477" y="7865"/>
                    <a:pt x="2560" y="7972"/>
                  </a:cubicBezTo>
                  <a:lnTo>
                    <a:pt x="2715" y="8222"/>
                  </a:lnTo>
                  <a:cubicBezTo>
                    <a:pt x="2763" y="8282"/>
                    <a:pt x="2775" y="8353"/>
                    <a:pt x="2775" y="8413"/>
                  </a:cubicBezTo>
                  <a:lnTo>
                    <a:pt x="2775" y="8770"/>
                  </a:lnTo>
                  <a:cubicBezTo>
                    <a:pt x="2775" y="8948"/>
                    <a:pt x="2929" y="9103"/>
                    <a:pt x="3108" y="9103"/>
                  </a:cubicBezTo>
                  <a:lnTo>
                    <a:pt x="4144" y="9103"/>
                  </a:lnTo>
                  <a:cubicBezTo>
                    <a:pt x="4323" y="9103"/>
                    <a:pt x="4477" y="8948"/>
                    <a:pt x="4477" y="8770"/>
                  </a:cubicBezTo>
                  <a:lnTo>
                    <a:pt x="4477" y="8413"/>
                  </a:lnTo>
                  <a:cubicBezTo>
                    <a:pt x="4477" y="8341"/>
                    <a:pt x="4489" y="8282"/>
                    <a:pt x="4537" y="8222"/>
                  </a:cubicBezTo>
                  <a:lnTo>
                    <a:pt x="4704" y="7972"/>
                  </a:lnTo>
                  <a:cubicBezTo>
                    <a:pt x="4775" y="7853"/>
                    <a:pt x="4823" y="7734"/>
                    <a:pt x="4823" y="7591"/>
                  </a:cubicBezTo>
                  <a:lnTo>
                    <a:pt x="4823" y="7151"/>
                  </a:lnTo>
                  <a:cubicBezTo>
                    <a:pt x="4823" y="7079"/>
                    <a:pt x="4858" y="6996"/>
                    <a:pt x="4942" y="6984"/>
                  </a:cubicBezTo>
                  <a:cubicBezTo>
                    <a:pt x="5608" y="6722"/>
                    <a:pt x="6168" y="6270"/>
                    <a:pt x="6585" y="5674"/>
                  </a:cubicBezTo>
                  <a:cubicBezTo>
                    <a:pt x="7001" y="5067"/>
                    <a:pt x="7228" y="4353"/>
                    <a:pt x="7228" y="3626"/>
                  </a:cubicBezTo>
                  <a:cubicBezTo>
                    <a:pt x="7240" y="2614"/>
                    <a:pt x="6835" y="1686"/>
                    <a:pt x="6108" y="995"/>
                  </a:cubicBezTo>
                  <a:cubicBezTo>
                    <a:pt x="5434" y="354"/>
                    <a:pt x="4566" y="0"/>
                    <a:pt x="36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31"/>
            <p:cNvSpPr/>
            <p:nvPr/>
          </p:nvSpPr>
          <p:spPr>
            <a:xfrm>
              <a:off x="4886264" y="3536706"/>
              <a:ext cx="48919" cy="10662"/>
            </a:xfrm>
            <a:custGeom>
              <a:avLst/>
              <a:gdLst/>
              <a:ahLst/>
              <a:cxnLst/>
              <a:rect l="l" t="t" r="r" b="b"/>
              <a:pathLst>
                <a:path w="1537" h="335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34"/>
                    <a:pt x="167" y="334"/>
                  </a:cubicBezTo>
                  <a:lnTo>
                    <a:pt x="1370" y="334"/>
                  </a:lnTo>
                  <a:cubicBezTo>
                    <a:pt x="1465" y="334"/>
                    <a:pt x="1536" y="251"/>
                    <a:pt x="1536" y="167"/>
                  </a:cubicBezTo>
                  <a:cubicBezTo>
                    <a:pt x="1536" y="60"/>
                    <a:pt x="1465" y="1"/>
                    <a:pt x="13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31"/>
            <p:cNvSpPr/>
            <p:nvPr/>
          </p:nvSpPr>
          <p:spPr>
            <a:xfrm>
              <a:off x="5187894" y="3536706"/>
              <a:ext cx="48919" cy="10662"/>
            </a:xfrm>
            <a:custGeom>
              <a:avLst/>
              <a:gdLst/>
              <a:ahLst/>
              <a:cxnLst/>
              <a:rect l="l" t="t" r="r" b="b"/>
              <a:pathLst>
                <a:path w="1537" h="335" extrusionOk="0">
                  <a:moveTo>
                    <a:pt x="167" y="1"/>
                  </a:moveTo>
                  <a:cubicBezTo>
                    <a:pt x="84" y="1"/>
                    <a:pt x="1" y="72"/>
                    <a:pt x="1" y="167"/>
                  </a:cubicBezTo>
                  <a:cubicBezTo>
                    <a:pt x="1" y="251"/>
                    <a:pt x="84" y="334"/>
                    <a:pt x="167" y="334"/>
                  </a:cubicBezTo>
                  <a:lnTo>
                    <a:pt x="1370" y="334"/>
                  </a:lnTo>
                  <a:cubicBezTo>
                    <a:pt x="1465" y="334"/>
                    <a:pt x="1537" y="251"/>
                    <a:pt x="1537" y="167"/>
                  </a:cubicBezTo>
                  <a:cubicBezTo>
                    <a:pt x="1537" y="60"/>
                    <a:pt x="1465" y="1"/>
                    <a:pt x="13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31"/>
            <p:cNvSpPr/>
            <p:nvPr/>
          </p:nvSpPr>
          <p:spPr>
            <a:xfrm>
              <a:off x="5056414" y="3366174"/>
              <a:ext cx="10248" cy="48919"/>
            </a:xfrm>
            <a:custGeom>
              <a:avLst/>
              <a:gdLst/>
              <a:ahLst/>
              <a:cxnLst/>
              <a:rect l="l" t="t" r="r" b="b"/>
              <a:pathLst>
                <a:path w="322" h="1537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1370"/>
                  </a:lnTo>
                  <a:cubicBezTo>
                    <a:pt x="0" y="1465"/>
                    <a:pt x="72" y="1537"/>
                    <a:pt x="167" y="1537"/>
                  </a:cubicBezTo>
                  <a:cubicBezTo>
                    <a:pt x="250" y="1537"/>
                    <a:pt x="322" y="1465"/>
                    <a:pt x="322" y="1370"/>
                  </a:cubicBezTo>
                  <a:lnTo>
                    <a:pt x="322" y="168"/>
                  </a:lnTo>
                  <a:cubicBezTo>
                    <a:pt x="322" y="72"/>
                    <a:pt x="250" y="1"/>
                    <a:pt x="1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31"/>
            <p:cNvSpPr/>
            <p:nvPr/>
          </p:nvSpPr>
          <p:spPr>
            <a:xfrm>
              <a:off x="4978723" y="3650744"/>
              <a:ext cx="22757" cy="29249"/>
            </a:xfrm>
            <a:custGeom>
              <a:avLst/>
              <a:gdLst/>
              <a:ahLst/>
              <a:cxnLst/>
              <a:rect l="l" t="t" r="r" b="b"/>
              <a:pathLst>
                <a:path w="715" h="919" extrusionOk="0">
                  <a:moveTo>
                    <a:pt x="525" y="1"/>
                  </a:moveTo>
                  <a:cubicBezTo>
                    <a:pt x="470" y="1"/>
                    <a:pt x="413" y="30"/>
                    <a:pt x="381" y="85"/>
                  </a:cubicBezTo>
                  <a:lnTo>
                    <a:pt x="48" y="680"/>
                  </a:lnTo>
                  <a:cubicBezTo>
                    <a:pt x="0" y="752"/>
                    <a:pt x="24" y="859"/>
                    <a:pt x="108" y="894"/>
                  </a:cubicBezTo>
                  <a:cubicBezTo>
                    <a:pt x="131" y="918"/>
                    <a:pt x="167" y="918"/>
                    <a:pt x="179" y="918"/>
                  </a:cubicBezTo>
                  <a:cubicBezTo>
                    <a:pt x="239" y="918"/>
                    <a:pt x="286" y="883"/>
                    <a:pt x="310" y="835"/>
                  </a:cubicBezTo>
                  <a:lnTo>
                    <a:pt x="655" y="240"/>
                  </a:lnTo>
                  <a:cubicBezTo>
                    <a:pt x="715" y="156"/>
                    <a:pt x="703" y="61"/>
                    <a:pt x="608" y="25"/>
                  </a:cubicBezTo>
                  <a:cubicBezTo>
                    <a:pt x="583" y="9"/>
                    <a:pt x="554" y="1"/>
                    <a:pt x="5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31"/>
            <p:cNvSpPr/>
            <p:nvPr/>
          </p:nvSpPr>
          <p:spPr>
            <a:xfrm>
              <a:off x="5121597" y="3403380"/>
              <a:ext cx="22757" cy="29154"/>
            </a:xfrm>
            <a:custGeom>
              <a:avLst/>
              <a:gdLst/>
              <a:ahLst/>
              <a:cxnLst/>
              <a:rect l="l" t="t" r="r" b="b"/>
              <a:pathLst>
                <a:path w="715" h="916" extrusionOk="0">
                  <a:moveTo>
                    <a:pt x="537" y="1"/>
                  </a:moveTo>
                  <a:cubicBezTo>
                    <a:pt x="476" y="1"/>
                    <a:pt x="418" y="33"/>
                    <a:pt x="393" y="82"/>
                  </a:cubicBezTo>
                  <a:lnTo>
                    <a:pt x="48" y="677"/>
                  </a:lnTo>
                  <a:cubicBezTo>
                    <a:pt x="0" y="749"/>
                    <a:pt x="36" y="856"/>
                    <a:pt x="107" y="904"/>
                  </a:cubicBezTo>
                  <a:cubicBezTo>
                    <a:pt x="143" y="915"/>
                    <a:pt x="167" y="915"/>
                    <a:pt x="179" y="915"/>
                  </a:cubicBezTo>
                  <a:cubicBezTo>
                    <a:pt x="238" y="915"/>
                    <a:pt x="286" y="880"/>
                    <a:pt x="322" y="844"/>
                  </a:cubicBezTo>
                  <a:lnTo>
                    <a:pt x="655" y="249"/>
                  </a:lnTo>
                  <a:cubicBezTo>
                    <a:pt x="715" y="165"/>
                    <a:pt x="691" y="70"/>
                    <a:pt x="619" y="22"/>
                  </a:cubicBezTo>
                  <a:cubicBezTo>
                    <a:pt x="593" y="8"/>
                    <a:pt x="565" y="1"/>
                    <a:pt x="5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31"/>
            <p:cNvSpPr/>
            <p:nvPr/>
          </p:nvSpPr>
          <p:spPr>
            <a:xfrm>
              <a:off x="4922643" y="3459842"/>
              <a:ext cx="31095" cy="21197"/>
            </a:xfrm>
            <a:custGeom>
              <a:avLst/>
              <a:gdLst/>
              <a:ahLst/>
              <a:cxnLst/>
              <a:rect l="l" t="t" r="r" b="b"/>
              <a:pathLst>
                <a:path w="977" h="666" extrusionOk="0">
                  <a:moveTo>
                    <a:pt x="199" y="1"/>
                  </a:moveTo>
                  <a:cubicBezTo>
                    <a:pt x="141" y="1"/>
                    <a:pt x="81" y="33"/>
                    <a:pt x="48" y="82"/>
                  </a:cubicBezTo>
                  <a:cubicBezTo>
                    <a:pt x="0" y="153"/>
                    <a:pt x="36" y="261"/>
                    <a:pt x="108" y="308"/>
                  </a:cubicBezTo>
                  <a:lnTo>
                    <a:pt x="703" y="642"/>
                  </a:lnTo>
                  <a:cubicBezTo>
                    <a:pt x="739" y="665"/>
                    <a:pt x="762" y="665"/>
                    <a:pt x="774" y="665"/>
                  </a:cubicBezTo>
                  <a:cubicBezTo>
                    <a:pt x="834" y="665"/>
                    <a:pt x="881" y="630"/>
                    <a:pt x="917" y="582"/>
                  </a:cubicBezTo>
                  <a:cubicBezTo>
                    <a:pt x="977" y="511"/>
                    <a:pt x="941" y="404"/>
                    <a:pt x="870" y="368"/>
                  </a:cubicBezTo>
                  <a:lnTo>
                    <a:pt x="274" y="23"/>
                  </a:lnTo>
                  <a:cubicBezTo>
                    <a:pt x="252" y="8"/>
                    <a:pt x="226" y="1"/>
                    <a:pt x="1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31"/>
            <p:cNvSpPr/>
            <p:nvPr/>
          </p:nvSpPr>
          <p:spPr>
            <a:xfrm>
              <a:off x="5169720" y="3602334"/>
              <a:ext cx="30714" cy="21197"/>
            </a:xfrm>
            <a:custGeom>
              <a:avLst/>
              <a:gdLst/>
              <a:ahLst/>
              <a:cxnLst/>
              <a:rect l="l" t="t" r="r" b="b"/>
              <a:pathLst>
                <a:path w="965" h="666" extrusionOk="0">
                  <a:moveTo>
                    <a:pt x="187" y="1"/>
                  </a:moveTo>
                  <a:cubicBezTo>
                    <a:pt x="129" y="1"/>
                    <a:pt x="69" y="33"/>
                    <a:pt x="36" y="82"/>
                  </a:cubicBezTo>
                  <a:cubicBezTo>
                    <a:pt x="0" y="153"/>
                    <a:pt x="24" y="260"/>
                    <a:pt x="95" y="308"/>
                  </a:cubicBezTo>
                  <a:lnTo>
                    <a:pt x="691" y="653"/>
                  </a:lnTo>
                  <a:cubicBezTo>
                    <a:pt x="727" y="665"/>
                    <a:pt x="750" y="665"/>
                    <a:pt x="774" y="665"/>
                  </a:cubicBezTo>
                  <a:cubicBezTo>
                    <a:pt x="834" y="665"/>
                    <a:pt x="869" y="629"/>
                    <a:pt x="905" y="594"/>
                  </a:cubicBezTo>
                  <a:cubicBezTo>
                    <a:pt x="965" y="510"/>
                    <a:pt x="953" y="415"/>
                    <a:pt x="857" y="368"/>
                  </a:cubicBezTo>
                  <a:lnTo>
                    <a:pt x="262" y="22"/>
                  </a:lnTo>
                  <a:cubicBezTo>
                    <a:pt x="240" y="7"/>
                    <a:pt x="214" y="1"/>
                    <a:pt x="1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31"/>
            <p:cNvSpPr/>
            <p:nvPr/>
          </p:nvSpPr>
          <p:spPr>
            <a:xfrm>
              <a:off x="5121597" y="3650744"/>
              <a:ext cx="22757" cy="29249"/>
            </a:xfrm>
            <a:custGeom>
              <a:avLst/>
              <a:gdLst/>
              <a:ahLst/>
              <a:cxnLst/>
              <a:rect l="l" t="t" r="r" b="b"/>
              <a:pathLst>
                <a:path w="715" h="919" extrusionOk="0">
                  <a:moveTo>
                    <a:pt x="190" y="1"/>
                  </a:moveTo>
                  <a:cubicBezTo>
                    <a:pt x="161" y="1"/>
                    <a:pt x="132" y="9"/>
                    <a:pt x="107" y="25"/>
                  </a:cubicBezTo>
                  <a:cubicBezTo>
                    <a:pt x="36" y="61"/>
                    <a:pt x="0" y="168"/>
                    <a:pt x="48" y="240"/>
                  </a:cubicBezTo>
                  <a:lnTo>
                    <a:pt x="393" y="835"/>
                  </a:lnTo>
                  <a:cubicBezTo>
                    <a:pt x="417" y="883"/>
                    <a:pt x="476" y="918"/>
                    <a:pt x="524" y="918"/>
                  </a:cubicBezTo>
                  <a:cubicBezTo>
                    <a:pt x="560" y="918"/>
                    <a:pt x="584" y="918"/>
                    <a:pt x="595" y="894"/>
                  </a:cubicBezTo>
                  <a:cubicBezTo>
                    <a:pt x="691" y="859"/>
                    <a:pt x="715" y="752"/>
                    <a:pt x="679" y="680"/>
                  </a:cubicBezTo>
                  <a:lnTo>
                    <a:pt x="334" y="85"/>
                  </a:lnTo>
                  <a:cubicBezTo>
                    <a:pt x="302" y="30"/>
                    <a:pt x="245" y="1"/>
                    <a:pt x="19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31"/>
            <p:cNvSpPr/>
            <p:nvPr/>
          </p:nvSpPr>
          <p:spPr>
            <a:xfrm>
              <a:off x="4978723" y="3403380"/>
              <a:ext cx="22757" cy="29154"/>
            </a:xfrm>
            <a:custGeom>
              <a:avLst/>
              <a:gdLst/>
              <a:ahLst/>
              <a:cxnLst/>
              <a:rect l="l" t="t" r="r" b="b"/>
              <a:pathLst>
                <a:path w="715" h="916" extrusionOk="0">
                  <a:moveTo>
                    <a:pt x="182" y="1"/>
                  </a:moveTo>
                  <a:cubicBezTo>
                    <a:pt x="156" y="1"/>
                    <a:pt x="130" y="8"/>
                    <a:pt x="108" y="22"/>
                  </a:cubicBezTo>
                  <a:cubicBezTo>
                    <a:pt x="24" y="70"/>
                    <a:pt x="0" y="177"/>
                    <a:pt x="48" y="249"/>
                  </a:cubicBezTo>
                  <a:lnTo>
                    <a:pt x="381" y="844"/>
                  </a:lnTo>
                  <a:cubicBezTo>
                    <a:pt x="417" y="892"/>
                    <a:pt x="477" y="915"/>
                    <a:pt x="524" y="915"/>
                  </a:cubicBezTo>
                  <a:cubicBezTo>
                    <a:pt x="548" y="915"/>
                    <a:pt x="584" y="915"/>
                    <a:pt x="596" y="904"/>
                  </a:cubicBezTo>
                  <a:cubicBezTo>
                    <a:pt x="703" y="856"/>
                    <a:pt x="715" y="749"/>
                    <a:pt x="667" y="677"/>
                  </a:cubicBezTo>
                  <a:lnTo>
                    <a:pt x="322" y="82"/>
                  </a:lnTo>
                  <a:cubicBezTo>
                    <a:pt x="297" y="33"/>
                    <a:pt x="239" y="1"/>
                    <a:pt x="1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31"/>
            <p:cNvSpPr/>
            <p:nvPr/>
          </p:nvSpPr>
          <p:spPr>
            <a:xfrm>
              <a:off x="5169720" y="3459842"/>
              <a:ext cx="30714" cy="21197"/>
            </a:xfrm>
            <a:custGeom>
              <a:avLst/>
              <a:gdLst/>
              <a:ahLst/>
              <a:cxnLst/>
              <a:rect l="l" t="t" r="r" b="b"/>
              <a:pathLst>
                <a:path w="965" h="666" extrusionOk="0">
                  <a:moveTo>
                    <a:pt x="771" y="1"/>
                  </a:moveTo>
                  <a:cubicBezTo>
                    <a:pt x="744" y="1"/>
                    <a:pt x="717" y="8"/>
                    <a:pt x="691" y="23"/>
                  </a:cubicBezTo>
                  <a:lnTo>
                    <a:pt x="95" y="368"/>
                  </a:lnTo>
                  <a:cubicBezTo>
                    <a:pt x="24" y="404"/>
                    <a:pt x="0" y="511"/>
                    <a:pt x="36" y="582"/>
                  </a:cubicBezTo>
                  <a:cubicBezTo>
                    <a:pt x="72" y="630"/>
                    <a:pt x="131" y="665"/>
                    <a:pt x="179" y="665"/>
                  </a:cubicBezTo>
                  <a:cubicBezTo>
                    <a:pt x="203" y="665"/>
                    <a:pt x="238" y="665"/>
                    <a:pt x="250" y="642"/>
                  </a:cubicBezTo>
                  <a:lnTo>
                    <a:pt x="846" y="308"/>
                  </a:lnTo>
                  <a:cubicBezTo>
                    <a:pt x="953" y="261"/>
                    <a:pt x="965" y="153"/>
                    <a:pt x="917" y="82"/>
                  </a:cubicBezTo>
                  <a:cubicBezTo>
                    <a:pt x="884" y="33"/>
                    <a:pt x="829" y="1"/>
                    <a:pt x="7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31"/>
            <p:cNvSpPr/>
            <p:nvPr/>
          </p:nvSpPr>
          <p:spPr>
            <a:xfrm>
              <a:off x="4922643" y="3602334"/>
              <a:ext cx="31095" cy="21197"/>
            </a:xfrm>
            <a:custGeom>
              <a:avLst/>
              <a:gdLst/>
              <a:ahLst/>
              <a:cxnLst/>
              <a:rect l="l" t="t" r="r" b="b"/>
              <a:pathLst>
                <a:path w="977" h="666" extrusionOk="0">
                  <a:moveTo>
                    <a:pt x="778" y="1"/>
                  </a:moveTo>
                  <a:cubicBezTo>
                    <a:pt x="751" y="1"/>
                    <a:pt x="725" y="7"/>
                    <a:pt x="703" y="22"/>
                  </a:cubicBezTo>
                  <a:lnTo>
                    <a:pt x="108" y="368"/>
                  </a:lnTo>
                  <a:cubicBezTo>
                    <a:pt x="36" y="415"/>
                    <a:pt x="0" y="510"/>
                    <a:pt x="48" y="594"/>
                  </a:cubicBezTo>
                  <a:cubicBezTo>
                    <a:pt x="84" y="629"/>
                    <a:pt x="131" y="665"/>
                    <a:pt x="179" y="665"/>
                  </a:cubicBezTo>
                  <a:cubicBezTo>
                    <a:pt x="215" y="665"/>
                    <a:pt x="238" y="665"/>
                    <a:pt x="262" y="653"/>
                  </a:cubicBezTo>
                  <a:lnTo>
                    <a:pt x="858" y="308"/>
                  </a:lnTo>
                  <a:cubicBezTo>
                    <a:pt x="941" y="260"/>
                    <a:pt x="977" y="153"/>
                    <a:pt x="929" y="82"/>
                  </a:cubicBezTo>
                  <a:cubicBezTo>
                    <a:pt x="896" y="33"/>
                    <a:pt x="836" y="1"/>
                    <a:pt x="7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31"/>
            <p:cNvSpPr/>
            <p:nvPr/>
          </p:nvSpPr>
          <p:spPr>
            <a:xfrm>
              <a:off x="5077993" y="3451758"/>
              <a:ext cx="70912" cy="62637"/>
            </a:xfrm>
            <a:custGeom>
              <a:avLst/>
              <a:gdLst/>
              <a:ahLst/>
              <a:cxnLst/>
              <a:rect l="l" t="t" r="r" b="b"/>
              <a:pathLst>
                <a:path w="2228" h="1968" extrusionOk="0">
                  <a:moveTo>
                    <a:pt x="186" y="1"/>
                  </a:moveTo>
                  <a:cubicBezTo>
                    <a:pt x="104" y="1"/>
                    <a:pt x="35" y="47"/>
                    <a:pt x="25" y="122"/>
                  </a:cubicBezTo>
                  <a:cubicBezTo>
                    <a:pt x="1" y="217"/>
                    <a:pt x="49" y="300"/>
                    <a:pt x="144" y="312"/>
                  </a:cubicBezTo>
                  <a:cubicBezTo>
                    <a:pt x="930" y="527"/>
                    <a:pt x="1584" y="1098"/>
                    <a:pt x="1894" y="1860"/>
                  </a:cubicBezTo>
                  <a:cubicBezTo>
                    <a:pt x="1930" y="1920"/>
                    <a:pt x="1989" y="1967"/>
                    <a:pt x="2049" y="1967"/>
                  </a:cubicBezTo>
                  <a:cubicBezTo>
                    <a:pt x="2061" y="1967"/>
                    <a:pt x="2085" y="1967"/>
                    <a:pt x="2108" y="1955"/>
                  </a:cubicBezTo>
                  <a:cubicBezTo>
                    <a:pt x="2192" y="1908"/>
                    <a:pt x="2227" y="1812"/>
                    <a:pt x="2192" y="1729"/>
                  </a:cubicBezTo>
                  <a:cubicBezTo>
                    <a:pt x="1846" y="884"/>
                    <a:pt x="1108" y="229"/>
                    <a:pt x="215" y="3"/>
                  </a:cubicBezTo>
                  <a:cubicBezTo>
                    <a:pt x="206" y="1"/>
                    <a:pt x="196" y="1"/>
                    <a:pt x="1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8725B76F-89A2-4CED-9B65-C96E6949B3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5525" y="3240724"/>
            <a:ext cx="3036525" cy="1737926"/>
          </a:xfrm>
          <a:prstGeom prst="rect">
            <a:avLst/>
          </a:prstGeom>
        </p:spPr>
      </p:pic>
      <p:sp>
        <p:nvSpPr>
          <p:cNvPr id="29" name="Google Shape;219;p31">
            <a:extLst>
              <a:ext uri="{FF2B5EF4-FFF2-40B4-BE49-F238E27FC236}">
                <a16:creationId xmlns:a16="http://schemas.microsoft.com/office/drawing/2014/main" id="{B9F09968-EB1E-40F4-BD54-1B32782A857B}"/>
              </a:ext>
            </a:extLst>
          </p:cNvPr>
          <p:cNvSpPr txBox="1">
            <a:spLocks/>
          </p:cNvSpPr>
          <p:nvPr/>
        </p:nvSpPr>
        <p:spPr>
          <a:xfrm>
            <a:off x="6469849" y="4273376"/>
            <a:ext cx="1954151" cy="834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/>
            <a:r>
              <a:rPr lang="en-US" sz="3600" dirty="0"/>
              <a:t>Really?!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1"/>
          <p:cNvSpPr txBox="1">
            <a:spLocks noGrp="1"/>
          </p:cNvSpPr>
          <p:nvPr>
            <p:ph type="title"/>
          </p:nvPr>
        </p:nvSpPr>
        <p:spPr>
          <a:xfrm>
            <a:off x="720000" y="470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Notes and Challenges</a:t>
            </a:r>
          </a:p>
        </p:txBody>
      </p:sp>
      <p:sp>
        <p:nvSpPr>
          <p:cNvPr id="218" name="Google Shape;218;p31"/>
          <p:cNvSpPr txBox="1">
            <a:spLocks noGrp="1"/>
          </p:cNvSpPr>
          <p:nvPr>
            <p:ph type="subTitle" idx="4"/>
          </p:nvPr>
        </p:nvSpPr>
        <p:spPr>
          <a:xfrm>
            <a:off x="4232675" y="2274001"/>
            <a:ext cx="2505600" cy="43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Solution</a:t>
            </a:r>
            <a:endParaRPr dirty="0"/>
          </a:p>
        </p:txBody>
      </p:sp>
      <p:sp>
        <p:nvSpPr>
          <p:cNvPr id="219" name="Google Shape;219;p31"/>
          <p:cNvSpPr txBox="1">
            <a:spLocks noGrp="1"/>
          </p:cNvSpPr>
          <p:nvPr>
            <p:ph type="subTitle" idx="1"/>
          </p:nvPr>
        </p:nvSpPr>
        <p:spPr>
          <a:xfrm>
            <a:off x="4232674" y="2635449"/>
            <a:ext cx="2505600" cy="175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has to be transfer</a:t>
            </a:r>
            <a:r>
              <a:rPr lang="en-US" dirty="0"/>
              <a:t>r</a:t>
            </a:r>
            <a:r>
              <a:rPr lang="en" dirty="0"/>
              <a:t>ed manually between devices in Modal</a:t>
            </a:r>
            <a:endParaRPr dirty="0"/>
          </a:p>
        </p:txBody>
      </p:sp>
      <p:sp>
        <p:nvSpPr>
          <p:cNvPr id="220" name="Google Shape;220;p31"/>
          <p:cNvSpPr txBox="1">
            <a:spLocks noGrp="1"/>
          </p:cNvSpPr>
          <p:nvPr>
            <p:ph type="subTitle" idx="2"/>
          </p:nvPr>
        </p:nvSpPr>
        <p:spPr>
          <a:xfrm>
            <a:off x="719998" y="2708158"/>
            <a:ext cx="2505600" cy="175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There was a problem to unify the device between the pytorch model and dataset and the Modal learner</a:t>
            </a:r>
            <a:endParaRPr dirty="0"/>
          </a:p>
        </p:txBody>
      </p:sp>
      <p:sp>
        <p:nvSpPr>
          <p:cNvPr id="221" name="Google Shape;221;p31"/>
          <p:cNvSpPr txBox="1">
            <a:spLocks noGrp="1"/>
          </p:cNvSpPr>
          <p:nvPr>
            <p:ph type="subTitle" idx="3"/>
          </p:nvPr>
        </p:nvSpPr>
        <p:spPr>
          <a:xfrm>
            <a:off x="719997" y="2352900"/>
            <a:ext cx="2907987" cy="43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Managing Devices</a:t>
            </a:r>
            <a:endParaRPr dirty="0"/>
          </a:p>
        </p:txBody>
      </p:sp>
      <p:grpSp>
        <p:nvGrpSpPr>
          <p:cNvPr id="222" name="Google Shape;222;p31"/>
          <p:cNvGrpSpPr/>
          <p:nvPr/>
        </p:nvGrpSpPr>
        <p:grpSpPr>
          <a:xfrm>
            <a:off x="840125" y="1701225"/>
            <a:ext cx="369261" cy="437653"/>
            <a:chOff x="8020159" y="1516551"/>
            <a:chExt cx="300897" cy="356627"/>
          </a:xfrm>
        </p:grpSpPr>
        <p:sp>
          <p:nvSpPr>
            <p:cNvPr id="223" name="Google Shape;223;p31"/>
            <p:cNvSpPr/>
            <p:nvPr/>
          </p:nvSpPr>
          <p:spPr>
            <a:xfrm>
              <a:off x="8126240" y="1669482"/>
              <a:ext cx="88703" cy="30523"/>
            </a:xfrm>
            <a:custGeom>
              <a:avLst/>
              <a:gdLst/>
              <a:ahLst/>
              <a:cxnLst/>
              <a:rect l="l" t="t" r="r" b="b"/>
              <a:pathLst>
                <a:path w="2787" h="959" extrusionOk="0">
                  <a:moveTo>
                    <a:pt x="1144" y="1"/>
                  </a:moveTo>
                  <a:cubicBezTo>
                    <a:pt x="800" y="1"/>
                    <a:pt x="487" y="41"/>
                    <a:pt x="287" y="77"/>
                  </a:cubicBezTo>
                  <a:cubicBezTo>
                    <a:pt x="120" y="101"/>
                    <a:pt x="1" y="244"/>
                    <a:pt x="1" y="411"/>
                  </a:cubicBezTo>
                  <a:lnTo>
                    <a:pt x="1" y="792"/>
                  </a:lnTo>
                  <a:cubicBezTo>
                    <a:pt x="1" y="875"/>
                    <a:pt x="72" y="958"/>
                    <a:pt x="167" y="958"/>
                  </a:cubicBezTo>
                  <a:cubicBezTo>
                    <a:pt x="251" y="958"/>
                    <a:pt x="322" y="875"/>
                    <a:pt x="322" y="792"/>
                  </a:cubicBezTo>
                  <a:lnTo>
                    <a:pt x="322" y="411"/>
                  </a:lnTo>
                  <a:cubicBezTo>
                    <a:pt x="322" y="411"/>
                    <a:pt x="322" y="399"/>
                    <a:pt x="346" y="399"/>
                  </a:cubicBezTo>
                  <a:cubicBezTo>
                    <a:pt x="510" y="379"/>
                    <a:pt x="814" y="344"/>
                    <a:pt x="1164" y="344"/>
                  </a:cubicBezTo>
                  <a:cubicBezTo>
                    <a:pt x="1246" y="344"/>
                    <a:pt x="1331" y="346"/>
                    <a:pt x="1418" y="351"/>
                  </a:cubicBezTo>
                  <a:cubicBezTo>
                    <a:pt x="1918" y="387"/>
                    <a:pt x="2287" y="518"/>
                    <a:pt x="2513" y="744"/>
                  </a:cubicBezTo>
                  <a:cubicBezTo>
                    <a:pt x="2543" y="774"/>
                    <a:pt x="2584" y="789"/>
                    <a:pt x="2628" y="789"/>
                  </a:cubicBezTo>
                  <a:cubicBezTo>
                    <a:pt x="2671" y="789"/>
                    <a:pt x="2715" y="774"/>
                    <a:pt x="2751" y="744"/>
                  </a:cubicBezTo>
                  <a:cubicBezTo>
                    <a:pt x="2787" y="672"/>
                    <a:pt x="2787" y="565"/>
                    <a:pt x="2727" y="494"/>
                  </a:cubicBezTo>
                  <a:cubicBezTo>
                    <a:pt x="2338" y="104"/>
                    <a:pt x="1699" y="1"/>
                    <a:pt x="11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31"/>
            <p:cNvSpPr/>
            <p:nvPr/>
          </p:nvSpPr>
          <p:spPr>
            <a:xfrm>
              <a:off x="8069778" y="1621518"/>
              <a:ext cx="200513" cy="251278"/>
            </a:xfrm>
            <a:custGeom>
              <a:avLst/>
              <a:gdLst/>
              <a:ahLst/>
              <a:cxnLst/>
              <a:rect l="l" t="t" r="r" b="b"/>
              <a:pathLst>
                <a:path w="6300" h="7895" extrusionOk="0">
                  <a:moveTo>
                    <a:pt x="4918" y="358"/>
                  </a:moveTo>
                  <a:lnTo>
                    <a:pt x="4918" y="1953"/>
                  </a:lnTo>
                  <a:cubicBezTo>
                    <a:pt x="4918" y="2191"/>
                    <a:pt x="4859" y="2429"/>
                    <a:pt x="4751" y="2644"/>
                  </a:cubicBezTo>
                  <a:cubicBezTo>
                    <a:pt x="4739" y="2656"/>
                    <a:pt x="4739" y="2680"/>
                    <a:pt x="4739" y="2715"/>
                  </a:cubicBezTo>
                  <a:lnTo>
                    <a:pt x="4739" y="3180"/>
                  </a:lnTo>
                  <a:cubicBezTo>
                    <a:pt x="4739" y="3620"/>
                    <a:pt x="4561" y="4037"/>
                    <a:pt x="4227" y="4334"/>
                  </a:cubicBezTo>
                  <a:cubicBezTo>
                    <a:pt x="3935" y="4605"/>
                    <a:pt x="3563" y="4768"/>
                    <a:pt x="3158" y="4768"/>
                  </a:cubicBezTo>
                  <a:cubicBezTo>
                    <a:pt x="3118" y="4768"/>
                    <a:pt x="3077" y="4766"/>
                    <a:pt x="3037" y="4763"/>
                  </a:cubicBezTo>
                  <a:cubicBezTo>
                    <a:pt x="2227" y="4704"/>
                    <a:pt x="1572" y="3977"/>
                    <a:pt x="1572" y="3108"/>
                  </a:cubicBezTo>
                  <a:lnTo>
                    <a:pt x="1572" y="2715"/>
                  </a:lnTo>
                  <a:cubicBezTo>
                    <a:pt x="1572" y="2680"/>
                    <a:pt x="1572" y="2668"/>
                    <a:pt x="1549" y="2644"/>
                  </a:cubicBezTo>
                  <a:cubicBezTo>
                    <a:pt x="1453" y="2418"/>
                    <a:pt x="1394" y="2191"/>
                    <a:pt x="1394" y="1953"/>
                  </a:cubicBezTo>
                  <a:lnTo>
                    <a:pt x="1394" y="1596"/>
                  </a:lnTo>
                  <a:cubicBezTo>
                    <a:pt x="1394" y="905"/>
                    <a:pt x="1941" y="358"/>
                    <a:pt x="2620" y="358"/>
                  </a:cubicBezTo>
                  <a:close/>
                  <a:moveTo>
                    <a:pt x="4049" y="4858"/>
                  </a:moveTo>
                  <a:lnTo>
                    <a:pt x="4049" y="5156"/>
                  </a:lnTo>
                  <a:lnTo>
                    <a:pt x="3156" y="5775"/>
                  </a:lnTo>
                  <a:lnTo>
                    <a:pt x="2263" y="5168"/>
                  </a:lnTo>
                  <a:lnTo>
                    <a:pt x="2263" y="4858"/>
                  </a:lnTo>
                  <a:cubicBezTo>
                    <a:pt x="2489" y="4977"/>
                    <a:pt x="2763" y="5061"/>
                    <a:pt x="3025" y="5073"/>
                  </a:cubicBezTo>
                  <a:lnTo>
                    <a:pt x="3156" y="5073"/>
                  </a:lnTo>
                  <a:cubicBezTo>
                    <a:pt x="3477" y="5073"/>
                    <a:pt x="3775" y="5001"/>
                    <a:pt x="4049" y="4858"/>
                  </a:cubicBezTo>
                  <a:close/>
                  <a:moveTo>
                    <a:pt x="2132" y="5477"/>
                  </a:moveTo>
                  <a:lnTo>
                    <a:pt x="2906" y="6013"/>
                  </a:lnTo>
                  <a:lnTo>
                    <a:pt x="2489" y="6418"/>
                  </a:lnTo>
                  <a:lnTo>
                    <a:pt x="2477" y="6418"/>
                  </a:lnTo>
                  <a:lnTo>
                    <a:pt x="1965" y="5656"/>
                  </a:lnTo>
                  <a:lnTo>
                    <a:pt x="2132" y="5477"/>
                  </a:lnTo>
                  <a:close/>
                  <a:moveTo>
                    <a:pt x="4168" y="5466"/>
                  </a:moveTo>
                  <a:lnTo>
                    <a:pt x="4335" y="5644"/>
                  </a:lnTo>
                  <a:lnTo>
                    <a:pt x="3835" y="6418"/>
                  </a:lnTo>
                  <a:lnTo>
                    <a:pt x="3811" y="6418"/>
                  </a:lnTo>
                  <a:lnTo>
                    <a:pt x="3394" y="6001"/>
                  </a:lnTo>
                  <a:lnTo>
                    <a:pt x="4168" y="5466"/>
                  </a:lnTo>
                  <a:close/>
                  <a:moveTo>
                    <a:pt x="2620" y="1"/>
                  </a:moveTo>
                  <a:cubicBezTo>
                    <a:pt x="1763" y="1"/>
                    <a:pt x="1060" y="703"/>
                    <a:pt x="1060" y="1572"/>
                  </a:cubicBezTo>
                  <a:lnTo>
                    <a:pt x="1060" y="1918"/>
                  </a:lnTo>
                  <a:cubicBezTo>
                    <a:pt x="1060" y="2203"/>
                    <a:pt x="1120" y="2477"/>
                    <a:pt x="1239" y="2727"/>
                  </a:cubicBezTo>
                  <a:lnTo>
                    <a:pt x="1239" y="3096"/>
                  </a:lnTo>
                  <a:cubicBezTo>
                    <a:pt x="1239" y="3703"/>
                    <a:pt x="1513" y="4263"/>
                    <a:pt x="1941" y="4632"/>
                  </a:cubicBezTo>
                  <a:lnTo>
                    <a:pt x="1941" y="5180"/>
                  </a:lnTo>
                  <a:lnTo>
                    <a:pt x="1632" y="5513"/>
                  </a:lnTo>
                  <a:cubicBezTo>
                    <a:pt x="1596" y="5537"/>
                    <a:pt x="1584" y="5585"/>
                    <a:pt x="1584" y="5632"/>
                  </a:cubicBezTo>
                  <a:lnTo>
                    <a:pt x="572" y="6001"/>
                  </a:lnTo>
                  <a:cubicBezTo>
                    <a:pt x="227" y="6120"/>
                    <a:pt x="1" y="6442"/>
                    <a:pt x="1" y="6823"/>
                  </a:cubicBezTo>
                  <a:lnTo>
                    <a:pt x="1" y="7728"/>
                  </a:lnTo>
                  <a:cubicBezTo>
                    <a:pt x="1" y="7823"/>
                    <a:pt x="84" y="7894"/>
                    <a:pt x="167" y="7894"/>
                  </a:cubicBezTo>
                  <a:cubicBezTo>
                    <a:pt x="263" y="7894"/>
                    <a:pt x="334" y="7823"/>
                    <a:pt x="334" y="7728"/>
                  </a:cubicBezTo>
                  <a:lnTo>
                    <a:pt x="334" y="6823"/>
                  </a:lnTo>
                  <a:cubicBezTo>
                    <a:pt x="334" y="6597"/>
                    <a:pt x="477" y="6382"/>
                    <a:pt x="691" y="6311"/>
                  </a:cubicBezTo>
                  <a:lnTo>
                    <a:pt x="1751" y="5930"/>
                  </a:lnTo>
                  <a:lnTo>
                    <a:pt x="2192" y="6597"/>
                  </a:lnTo>
                  <a:cubicBezTo>
                    <a:pt x="2251" y="6680"/>
                    <a:pt x="2346" y="6728"/>
                    <a:pt x="2442" y="6740"/>
                  </a:cubicBezTo>
                  <a:lnTo>
                    <a:pt x="2477" y="6740"/>
                  </a:lnTo>
                  <a:cubicBezTo>
                    <a:pt x="2561" y="6740"/>
                    <a:pt x="2656" y="6716"/>
                    <a:pt x="2715" y="6644"/>
                  </a:cubicBezTo>
                  <a:lnTo>
                    <a:pt x="2977" y="6370"/>
                  </a:lnTo>
                  <a:lnTo>
                    <a:pt x="2977" y="7728"/>
                  </a:lnTo>
                  <a:cubicBezTo>
                    <a:pt x="2977" y="7823"/>
                    <a:pt x="3061" y="7894"/>
                    <a:pt x="3144" y="7894"/>
                  </a:cubicBezTo>
                  <a:cubicBezTo>
                    <a:pt x="3239" y="7894"/>
                    <a:pt x="3311" y="7823"/>
                    <a:pt x="3311" y="7728"/>
                  </a:cubicBezTo>
                  <a:lnTo>
                    <a:pt x="3311" y="6370"/>
                  </a:lnTo>
                  <a:lnTo>
                    <a:pt x="3573" y="6644"/>
                  </a:lnTo>
                  <a:cubicBezTo>
                    <a:pt x="3632" y="6704"/>
                    <a:pt x="3727" y="6740"/>
                    <a:pt x="3811" y="6740"/>
                  </a:cubicBezTo>
                  <a:lnTo>
                    <a:pt x="3846" y="6740"/>
                  </a:lnTo>
                  <a:cubicBezTo>
                    <a:pt x="3954" y="6728"/>
                    <a:pt x="4037" y="6680"/>
                    <a:pt x="4097" y="6597"/>
                  </a:cubicBezTo>
                  <a:lnTo>
                    <a:pt x="4549" y="5930"/>
                  </a:lnTo>
                  <a:lnTo>
                    <a:pt x="5597" y="6311"/>
                  </a:lnTo>
                  <a:cubicBezTo>
                    <a:pt x="5811" y="6382"/>
                    <a:pt x="5954" y="6597"/>
                    <a:pt x="5954" y="6823"/>
                  </a:cubicBezTo>
                  <a:lnTo>
                    <a:pt x="5954" y="7728"/>
                  </a:lnTo>
                  <a:cubicBezTo>
                    <a:pt x="5954" y="7823"/>
                    <a:pt x="6037" y="7894"/>
                    <a:pt x="6121" y="7894"/>
                  </a:cubicBezTo>
                  <a:cubicBezTo>
                    <a:pt x="6204" y="7894"/>
                    <a:pt x="6287" y="7823"/>
                    <a:pt x="6287" y="7728"/>
                  </a:cubicBezTo>
                  <a:lnTo>
                    <a:pt x="6287" y="6823"/>
                  </a:lnTo>
                  <a:cubicBezTo>
                    <a:pt x="6299" y="6466"/>
                    <a:pt x="6073" y="6132"/>
                    <a:pt x="5740" y="6001"/>
                  </a:cubicBezTo>
                  <a:lnTo>
                    <a:pt x="4728" y="5632"/>
                  </a:lnTo>
                  <a:cubicBezTo>
                    <a:pt x="4728" y="5585"/>
                    <a:pt x="4704" y="5537"/>
                    <a:pt x="4680" y="5513"/>
                  </a:cubicBezTo>
                  <a:lnTo>
                    <a:pt x="4370" y="5180"/>
                  </a:lnTo>
                  <a:lnTo>
                    <a:pt x="4370" y="4644"/>
                  </a:lnTo>
                  <a:lnTo>
                    <a:pt x="4454" y="4561"/>
                  </a:lnTo>
                  <a:cubicBezTo>
                    <a:pt x="4847" y="4204"/>
                    <a:pt x="5061" y="3680"/>
                    <a:pt x="5061" y="3156"/>
                  </a:cubicBezTo>
                  <a:lnTo>
                    <a:pt x="5061" y="2727"/>
                  </a:lnTo>
                  <a:cubicBezTo>
                    <a:pt x="5180" y="2477"/>
                    <a:pt x="5240" y="2203"/>
                    <a:pt x="5240" y="1929"/>
                  </a:cubicBezTo>
                  <a:lnTo>
                    <a:pt x="5240" y="167"/>
                  </a:lnTo>
                  <a:cubicBezTo>
                    <a:pt x="5240" y="84"/>
                    <a:pt x="5168" y="1"/>
                    <a:pt x="50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31"/>
            <p:cNvSpPr/>
            <p:nvPr/>
          </p:nvSpPr>
          <p:spPr>
            <a:xfrm>
              <a:off x="8103515" y="1851535"/>
              <a:ext cx="10630" cy="21643"/>
            </a:xfrm>
            <a:custGeom>
              <a:avLst/>
              <a:gdLst/>
              <a:ahLst/>
              <a:cxnLst/>
              <a:rect l="l" t="t" r="r" b="b"/>
              <a:pathLst>
                <a:path w="334" h="680" extrusionOk="0">
                  <a:moveTo>
                    <a:pt x="167" y="1"/>
                  </a:moveTo>
                  <a:cubicBezTo>
                    <a:pt x="72" y="1"/>
                    <a:pt x="0" y="72"/>
                    <a:pt x="0" y="155"/>
                  </a:cubicBezTo>
                  <a:lnTo>
                    <a:pt x="0" y="513"/>
                  </a:lnTo>
                  <a:cubicBezTo>
                    <a:pt x="0" y="608"/>
                    <a:pt x="72" y="679"/>
                    <a:pt x="167" y="679"/>
                  </a:cubicBezTo>
                  <a:cubicBezTo>
                    <a:pt x="250" y="679"/>
                    <a:pt x="334" y="608"/>
                    <a:pt x="334" y="513"/>
                  </a:cubicBezTo>
                  <a:lnTo>
                    <a:pt x="334" y="155"/>
                  </a:lnTo>
                  <a:cubicBezTo>
                    <a:pt x="334" y="72"/>
                    <a:pt x="250" y="1"/>
                    <a:pt x="1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31"/>
            <p:cNvSpPr/>
            <p:nvPr/>
          </p:nvSpPr>
          <p:spPr>
            <a:xfrm>
              <a:off x="8226306" y="1851535"/>
              <a:ext cx="10248" cy="21643"/>
            </a:xfrm>
            <a:custGeom>
              <a:avLst/>
              <a:gdLst/>
              <a:ahLst/>
              <a:cxnLst/>
              <a:rect l="l" t="t" r="r" b="b"/>
              <a:pathLst>
                <a:path w="322" h="680" extrusionOk="0">
                  <a:moveTo>
                    <a:pt x="167" y="1"/>
                  </a:moveTo>
                  <a:cubicBezTo>
                    <a:pt x="71" y="1"/>
                    <a:pt x="0" y="72"/>
                    <a:pt x="0" y="155"/>
                  </a:cubicBezTo>
                  <a:lnTo>
                    <a:pt x="0" y="513"/>
                  </a:lnTo>
                  <a:cubicBezTo>
                    <a:pt x="0" y="608"/>
                    <a:pt x="71" y="679"/>
                    <a:pt x="167" y="679"/>
                  </a:cubicBezTo>
                  <a:cubicBezTo>
                    <a:pt x="250" y="679"/>
                    <a:pt x="322" y="608"/>
                    <a:pt x="322" y="513"/>
                  </a:cubicBezTo>
                  <a:lnTo>
                    <a:pt x="322" y="155"/>
                  </a:lnTo>
                  <a:cubicBezTo>
                    <a:pt x="322" y="72"/>
                    <a:pt x="250" y="1"/>
                    <a:pt x="1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31"/>
            <p:cNvSpPr/>
            <p:nvPr/>
          </p:nvSpPr>
          <p:spPr>
            <a:xfrm>
              <a:off x="8020159" y="1516551"/>
              <a:ext cx="300897" cy="284251"/>
            </a:xfrm>
            <a:custGeom>
              <a:avLst/>
              <a:gdLst/>
              <a:ahLst/>
              <a:cxnLst/>
              <a:rect l="l" t="t" r="r" b="b"/>
              <a:pathLst>
                <a:path w="9454" h="8931" extrusionOk="0">
                  <a:moveTo>
                    <a:pt x="6263" y="596"/>
                  </a:moveTo>
                  <a:lnTo>
                    <a:pt x="6263" y="596"/>
                  </a:lnTo>
                  <a:cubicBezTo>
                    <a:pt x="7060" y="894"/>
                    <a:pt x="7739" y="1406"/>
                    <a:pt x="8227" y="2084"/>
                  </a:cubicBezTo>
                  <a:lnTo>
                    <a:pt x="7322" y="2084"/>
                  </a:lnTo>
                  <a:cubicBezTo>
                    <a:pt x="7215" y="1846"/>
                    <a:pt x="7096" y="1620"/>
                    <a:pt x="6953" y="1394"/>
                  </a:cubicBezTo>
                  <a:cubicBezTo>
                    <a:pt x="6739" y="1084"/>
                    <a:pt x="6525" y="822"/>
                    <a:pt x="6263" y="596"/>
                  </a:cubicBezTo>
                  <a:close/>
                  <a:moveTo>
                    <a:pt x="3143" y="608"/>
                  </a:moveTo>
                  <a:cubicBezTo>
                    <a:pt x="2893" y="822"/>
                    <a:pt x="2667" y="1084"/>
                    <a:pt x="2453" y="1406"/>
                  </a:cubicBezTo>
                  <a:cubicBezTo>
                    <a:pt x="2322" y="1620"/>
                    <a:pt x="2203" y="1846"/>
                    <a:pt x="2084" y="2096"/>
                  </a:cubicBezTo>
                  <a:lnTo>
                    <a:pt x="1179" y="2096"/>
                  </a:lnTo>
                  <a:cubicBezTo>
                    <a:pt x="1667" y="1429"/>
                    <a:pt x="2357" y="905"/>
                    <a:pt x="3143" y="608"/>
                  </a:cubicBezTo>
                  <a:close/>
                  <a:moveTo>
                    <a:pt x="4560" y="322"/>
                  </a:moveTo>
                  <a:lnTo>
                    <a:pt x="4560" y="2096"/>
                  </a:lnTo>
                  <a:lnTo>
                    <a:pt x="2453" y="2096"/>
                  </a:lnTo>
                  <a:cubicBezTo>
                    <a:pt x="2929" y="1084"/>
                    <a:pt x="3691" y="393"/>
                    <a:pt x="4560" y="322"/>
                  </a:cubicBezTo>
                  <a:close/>
                  <a:moveTo>
                    <a:pt x="4882" y="322"/>
                  </a:moveTo>
                  <a:cubicBezTo>
                    <a:pt x="5751" y="393"/>
                    <a:pt x="6489" y="1084"/>
                    <a:pt x="6977" y="2096"/>
                  </a:cubicBezTo>
                  <a:lnTo>
                    <a:pt x="4882" y="2096"/>
                  </a:lnTo>
                  <a:lnTo>
                    <a:pt x="4882" y="322"/>
                  </a:lnTo>
                  <a:close/>
                  <a:moveTo>
                    <a:pt x="1953" y="2418"/>
                  </a:moveTo>
                  <a:cubicBezTo>
                    <a:pt x="1715" y="3084"/>
                    <a:pt x="1584" y="3799"/>
                    <a:pt x="1560" y="4549"/>
                  </a:cubicBezTo>
                  <a:lnTo>
                    <a:pt x="310" y="4549"/>
                  </a:lnTo>
                  <a:cubicBezTo>
                    <a:pt x="345" y="3775"/>
                    <a:pt x="572" y="3049"/>
                    <a:pt x="953" y="2418"/>
                  </a:cubicBezTo>
                  <a:close/>
                  <a:moveTo>
                    <a:pt x="8465" y="2429"/>
                  </a:moveTo>
                  <a:cubicBezTo>
                    <a:pt x="8858" y="3049"/>
                    <a:pt x="9085" y="3775"/>
                    <a:pt x="9108" y="4549"/>
                  </a:cubicBezTo>
                  <a:lnTo>
                    <a:pt x="7858" y="4549"/>
                  </a:lnTo>
                  <a:cubicBezTo>
                    <a:pt x="7846" y="3799"/>
                    <a:pt x="7715" y="3084"/>
                    <a:pt x="7477" y="2429"/>
                  </a:cubicBezTo>
                  <a:close/>
                  <a:moveTo>
                    <a:pt x="1560" y="4882"/>
                  </a:moveTo>
                  <a:cubicBezTo>
                    <a:pt x="1584" y="5585"/>
                    <a:pt x="1703" y="6251"/>
                    <a:pt x="1905" y="6870"/>
                  </a:cubicBezTo>
                  <a:lnTo>
                    <a:pt x="1953" y="7001"/>
                  </a:lnTo>
                  <a:lnTo>
                    <a:pt x="953" y="7001"/>
                  </a:lnTo>
                  <a:cubicBezTo>
                    <a:pt x="572" y="6382"/>
                    <a:pt x="345" y="5656"/>
                    <a:pt x="310" y="4882"/>
                  </a:cubicBezTo>
                  <a:close/>
                  <a:moveTo>
                    <a:pt x="9096" y="4894"/>
                  </a:moveTo>
                  <a:cubicBezTo>
                    <a:pt x="9085" y="5608"/>
                    <a:pt x="8870" y="6323"/>
                    <a:pt x="8501" y="6954"/>
                  </a:cubicBezTo>
                  <a:cubicBezTo>
                    <a:pt x="8489" y="6966"/>
                    <a:pt x="8465" y="6990"/>
                    <a:pt x="8453" y="7001"/>
                  </a:cubicBezTo>
                  <a:lnTo>
                    <a:pt x="7453" y="7001"/>
                  </a:lnTo>
                  <a:lnTo>
                    <a:pt x="7501" y="6870"/>
                  </a:lnTo>
                  <a:cubicBezTo>
                    <a:pt x="7715" y="6251"/>
                    <a:pt x="7834" y="5585"/>
                    <a:pt x="7846" y="4894"/>
                  </a:cubicBezTo>
                  <a:close/>
                  <a:moveTo>
                    <a:pt x="4715" y="1"/>
                  </a:moveTo>
                  <a:cubicBezTo>
                    <a:pt x="3465" y="1"/>
                    <a:pt x="2262" y="489"/>
                    <a:pt x="1381" y="1382"/>
                  </a:cubicBezTo>
                  <a:cubicBezTo>
                    <a:pt x="488" y="2275"/>
                    <a:pt x="0" y="3465"/>
                    <a:pt x="0" y="4715"/>
                  </a:cubicBezTo>
                  <a:cubicBezTo>
                    <a:pt x="0" y="6489"/>
                    <a:pt x="976" y="8097"/>
                    <a:pt x="2548" y="8918"/>
                  </a:cubicBezTo>
                  <a:cubicBezTo>
                    <a:pt x="2572" y="8930"/>
                    <a:pt x="2584" y="8930"/>
                    <a:pt x="2619" y="8930"/>
                  </a:cubicBezTo>
                  <a:cubicBezTo>
                    <a:pt x="2679" y="8930"/>
                    <a:pt x="2738" y="8895"/>
                    <a:pt x="2762" y="8835"/>
                  </a:cubicBezTo>
                  <a:cubicBezTo>
                    <a:pt x="2810" y="8764"/>
                    <a:pt x="2786" y="8656"/>
                    <a:pt x="2691" y="8621"/>
                  </a:cubicBezTo>
                  <a:cubicBezTo>
                    <a:pt x="2084" y="8299"/>
                    <a:pt x="1572" y="7859"/>
                    <a:pt x="1191" y="7335"/>
                  </a:cubicBezTo>
                  <a:lnTo>
                    <a:pt x="2096" y="7335"/>
                  </a:lnTo>
                  <a:cubicBezTo>
                    <a:pt x="2286" y="7775"/>
                    <a:pt x="2548" y="8180"/>
                    <a:pt x="2846" y="8514"/>
                  </a:cubicBezTo>
                  <a:cubicBezTo>
                    <a:pt x="2877" y="8551"/>
                    <a:pt x="2918" y="8569"/>
                    <a:pt x="2961" y="8569"/>
                  </a:cubicBezTo>
                  <a:cubicBezTo>
                    <a:pt x="3002" y="8569"/>
                    <a:pt x="3044" y="8554"/>
                    <a:pt x="3084" y="8525"/>
                  </a:cubicBezTo>
                  <a:cubicBezTo>
                    <a:pt x="3155" y="8466"/>
                    <a:pt x="3155" y="8359"/>
                    <a:pt x="3096" y="8287"/>
                  </a:cubicBezTo>
                  <a:cubicBezTo>
                    <a:pt x="2858" y="8013"/>
                    <a:pt x="2643" y="7692"/>
                    <a:pt x="2465" y="7335"/>
                  </a:cubicBezTo>
                  <a:cubicBezTo>
                    <a:pt x="2548" y="7323"/>
                    <a:pt x="2619" y="7263"/>
                    <a:pt x="2619" y="7168"/>
                  </a:cubicBezTo>
                  <a:cubicBezTo>
                    <a:pt x="2619" y="7085"/>
                    <a:pt x="2548" y="7001"/>
                    <a:pt x="2453" y="7001"/>
                  </a:cubicBezTo>
                  <a:lnTo>
                    <a:pt x="2334" y="7001"/>
                  </a:lnTo>
                  <a:cubicBezTo>
                    <a:pt x="2084" y="6370"/>
                    <a:pt x="1929" y="5632"/>
                    <a:pt x="1917" y="4882"/>
                  </a:cubicBezTo>
                  <a:lnTo>
                    <a:pt x="2096" y="4882"/>
                  </a:lnTo>
                  <a:cubicBezTo>
                    <a:pt x="2191" y="4882"/>
                    <a:pt x="2262" y="4799"/>
                    <a:pt x="2262" y="4715"/>
                  </a:cubicBezTo>
                  <a:cubicBezTo>
                    <a:pt x="2262" y="4620"/>
                    <a:pt x="2191" y="4549"/>
                    <a:pt x="2096" y="4549"/>
                  </a:cubicBezTo>
                  <a:lnTo>
                    <a:pt x="1917" y="4549"/>
                  </a:lnTo>
                  <a:cubicBezTo>
                    <a:pt x="1929" y="3775"/>
                    <a:pt x="2084" y="3049"/>
                    <a:pt x="2334" y="2418"/>
                  </a:cubicBezTo>
                  <a:lnTo>
                    <a:pt x="4572" y="2418"/>
                  </a:lnTo>
                  <a:lnTo>
                    <a:pt x="4572" y="2775"/>
                  </a:lnTo>
                  <a:cubicBezTo>
                    <a:pt x="4572" y="2870"/>
                    <a:pt x="4643" y="2941"/>
                    <a:pt x="4727" y="2941"/>
                  </a:cubicBezTo>
                  <a:cubicBezTo>
                    <a:pt x="4822" y="2941"/>
                    <a:pt x="4894" y="2870"/>
                    <a:pt x="4894" y="2775"/>
                  </a:cubicBezTo>
                  <a:lnTo>
                    <a:pt x="4894" y="2418"/>
                  </a:lnTo>
                  <a:lnTo>
                    <a:pt x="7132" y="2418"/>
                  </a:lnTo>
                  <a:cubicBezTo>
                    <a:pt x="7370" y="3049"/>
                    <a:pt x="7513" y="3775"/>
                    <a:pt x="7549" y="4549"/>
                  </a:cubicBezTo>
                  <a:lnTo>
                    <a:pt x="7370" y="4549"/>
                  </a:lnTo>
                  <a:cubicBezTo>
                    <a:pt x="7275" y="4549"/>
                    <a:pt x="7203" y="4620"/>
                    <a:pt x="7203" y="4715"/>
                  </a:cubicBezTo>
                  <a:cubicBezTo>
                    <a:pt x="7203" y="4799"/>
                    <a:pt x="7275" y="4882"/>
                    <a:pt x="7370" y="4882"/>
                  </a:cubicBezTo>
                  <a:lnTo>
                    <a:pt x="7549" y="4882"/>
                  </a:lnTo>
                  <a:cubicBezTo>
                    <a:pt x="7525" y="5632"/>
                    <a:pt x="7382" y="6370"/>
                    <a:pt x="7132" y="7001"/>
                  </a:cubicBezTo>
                  <a:lnTo>
                    <a:pt x="7013" y="7001"/>
                  </a:lnTo>
                  <a:cubicBezTo>
                    <a:pt x="6918" y="7001"/>
                    <a:pt x="6846" y="7085"/>
                    <a:pt x="6846" y="7168"/>
                  </a:cubicBezTo>
                  <a:cubicBezTo>
                    <a:pt x="6846" y="7263"/>
                    <a:pt x="6906" y="7323"/>
                    <a:pt x="6989" y="7335"/>
                  </a:cubicBezTo>
                  <a:cubicBezTo>
                    <a:pt x="6810" y="7692"/>
                    <a:pt x="6608" y="8025"/>
                    <a:pt x="6370" y="8287"/>
                  </a:cubicBezTo>
                  <a:cubicBezTo>
                    <a:pt x="6310" y="8359"/>
                    <a:pt x="6310" y="8466"/>
                    <a:pt x="6382" y="8525"/>
                  </a:cubicBezTo>
                  <a:cubicBezTo>
                    <a:pt x="6418" y="8549"/>
                    <a:pt x="6453" y="8573"/>
                    <a:pt x="6489" y="8573"/>
                  </a:cubicBezTo>
                  <a:cubicBezTo>
                    <a:pt x="6537" y="8573"/>
                    <a:pt x="6572" y="8549"/>
                    <a:pt x="6608" y="8514"/>
                  </a:cubicBezTo>
                  <a:cubicBezTo>
                    <a:pt x="6894" y="8180"/>
                    <a:pt x="7144" y="7787"/>
                    <a:pt x="7346" y="7335"/>
                  </a:cubicBezTo>
                  <a:lnTo>
                    <a:pt x="8263" y="7335"/>
                  </a:lnTo>
                  <a:cubicBezTo>
                    <a:pt x="7906" y="7811"/>
                    <a:pt x="7441" y="8228"/>
                    <a:pt x="6918" y="8525"/>
                  </a:cubicBezTo>
                  <a:cubicBezTo>
                    <a:pt x="6846" y="8573"/>
                    <a:pt x="6810" y="8680"/>
                    <a:pt x="6858" y="8752"/>
                  </a:cubicBezTo>
                  <a:cubicBezTo>
                    <a:pt x="6891" y="8801"/>
                    <a:pt x="6951" y="8833"/>
                    <a:pt x="7009" y="8833"/>
                  </a:cubicBezTo>
                  <a:cubicBezTo>
                    <a:pt x="7036" y="8833"/>
                    <a:pt x="7062" y="8826"/>
                    <a:pt x="7084" y="8811"/>
                  </a:cubicBezTo>
                  <a:cubicBezTo>
                    <a:pt x="7787" y="8406"/>
                    <a:pt x="8382" y="7811"/>
                    <a:pt x="8799" y="7109"/>
                  </a:cubicBezTo>
                  <a:cubicBezTo>
                    <a:pt x="9227" y="6382"/>
                    <a:pt x="9454" y="5561"/>
                    <a:pt x="9454" y="4715"/>
                  </a:cubicBezTo>
                  <a:cubicBezTo>
                    <a:pt x="9442" y="3453"/>
                    <a:pt x="8942" y="2275"/>
                    <a:pt x="8049" y="1382"/>
                  </a:cubicBezTo>
                  <a:cubicBezTo>
                    <a:pt x="7156" y="489"/>
                    <a:pt x="5965" y="1"/>
                    <a:pt x="47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8" name="Google Shape;228;p31"/>
          <p:cNvGrpSpPr/>
          <p:nvPr/>
        </p:nvGrpSpPr>
        <p:grpSpPr>
          <a:xfrm>
            <a:off x="4309908" y="1679943"/>
            <a:ext cx="459393" cy="458934"/>
            <a:chOff x="4886264" y="3366174"/>
            <a:chExt cx="350548" cy="350198"/>
          </a:xfrm>
        </p:grpSpPr>
        <p:sp>
          <p:nvSpPr>
            <p:cNvPr id="229" name="Google Shape;229;p31"/>
            <p:cNvSpPr/>
            <p:nvPr/>
          </p:nvSpPr>
          <p:spPr>
            <a:xfrm>
              <a:off x="4946132" y="3426614"/>
              <a:ext cx="230431" cy="289758"/>
            </a:xfrm>
            <a:custGeom>
              <a:avLst/>
              <a:gdLst/>
              <a:ahLst/>
              <a:cxnLst/>
              <a:rect l="l" t="t" r="r" b="b"/>
              <a:pathLst>
                <a:path w="7240" h="9104" extrusionOk="0">
                  <a:moveTo>
                    <a:pt x="3811" y="3793"/>
                  </a:moveTo>
                  <a:cubicBezTo>
                    <a:pt x="4001" y="3793"/>
                    <a:pt x="4168" y="3948"/>
                    <a:pt x="4168" y="4150"/>
                  </a:cubicBezTo>
                  <a:lnTo>
                    <a:pt x="4168" y="4484"/>
                  </a:lnTo>
                  <a:cubicBezTo>
                    <a:pt x="4156" y="4769"/>
                    <a:pt x="3930" y="5007"/>
                    <a:pt x="3632" y="5007"/>
                  </a:cubicBezTo>
                  <a:cubicBezTo>
                    <a:pt x="3334" y="5007"/>
                    <a:pt x="3108" y="4769"/>
                    <a:pt x="3108" y="4484"/>
                  </a:cubicBezTo>
                  <a:lnTo>
                    <a:pt x="3108" y="4150"/>
                  </a:lnTo>
                  <a:cubicBezTo>
                    <a:pt x="3108" y="3948"/>
                    <a:pt x="3263" y="3793"/>
                    <a:pt x="3465" y="3793"/>
                  </a:cubicBezTo>
                  <a:close/>
                  <a:moveTo>
                    <a:pt x="3787" y="5341"/>
                  </a:moveTo>
                  <a:lnTo>
                    <a:pt x="3787" y="5412"/>
                  </a:lnTo>
                  <a:cubicBezTo>
                    <a:pt x="3811" y="5472"/>
                    <a:pt x="3822" y="5531"/>
                    <a:pt x="3846" y="5579"/>
                  </a:cubicBezTo>
                  <a:lnTo>
                    <a:pt x="3632" y="5793"/>
                  </a:lnTo>
                  <a:lnTo>
                    <a:pt x="3596" y="5793"/>
                  </a:lnTo>
                  <a:lnTo>
                    <a:pt x="3370" y="5579"/>
                  </a:lnTo>
                  <a:cubicBezTo>
                    <a:pt x="3406" y="5531"/>
                    <a:pt x="3418" y="5472"/>
                    <a:pt x="3418" y="5412"/>
                  </a:cubicBezTo>
                  <a:lnTo>
                    <a:pt x="3418" y="5341"/>
                  </a:lnTo>
                  <a:close/>
                  <a:moveTo>
                    <a:pt x="3630" y="314"/>
                  </a:moveTo>
                  <a:cubicBezTo>
                    <a:pt x="4485" y="314"/>
                    <a:pt x="5309" y="622"/>
                    <a:pt x="5930" y="1209"/>
                  </a:cubicBezTo>
                  <a:cubicBezTo>
                    <a:pt x="6585" y="1840"/>
                    <a:pt x="6954" y="2686"/>
                    <a:pt x="6954" y="3591"/>
                  </a:cubicBezTo>
                  <a:cubicBezTo>
                    <a:pt x="6918" y="4293"/>
                    <a:pt x="6704" y="4936"/>
                    <a:pt x="6323" y="5484"/>
                  </a:cubicBezTo>
                  <a:cubicBezTo>
                    <a:pt x="5942" y="6020"/>
                    <a:pt x="5430" y="6436"/>
                    <a:pt x="4823" y="6674"/>
                  </a:cubicBezTo>
                  <a:cubicBezTo>
                    <a:pt x="4620" y="6746"/>
                    <a:pt x="4501" y="6948"/>
                    <a:pt x="4501" y="7151"/>
                  </a:cubicBezTo>
                  <a:lnTo>
                    <a:pt x="4501" y="7603"/>
                  </a:lnTo>
                  <a:cubicBezTo>
                    <a:pt x="4501" y="7674"/>
                    <a:pt x="4489" y="7734"/>
                    <a:pt x="4442" y="7794"/>
                  </a:cubicBezTo>
                  <a:lnTo>
                    <a:pt x="4287" y="8044"/>
                  </a:lnTo>
                  <a:cubicBezTo>
                    <a:pt x="4263" y="8055"/>
                    <a:pt x="4251" y="8091"/>
                    <a:pt x="4251" y="8103"/>
                  </a:cubicBezTo>
                  <a:lnTo>
                    <a:pt x="3037" y="8103"/>
                  </a:lnTo>
                  <a:cubicBezTo>
                    <a:pt x="3013" y="8091"/>
                    <a:pt x="3013" y="8055"/>
                    <a:pt x="3001" y="8044"/>
                  </a:cubicBezTo>
                  <a:lnTo>
                    <a:pt x="2834" y="7794"/>
                  </a:lnTo>
                  <a:cubicBezTo>
                    <a:pt x="2799" y="7734"/>
                    <a:pt x="2775" y="7663"/>
                    <a:pt x="2775" y="7603"/>
                  </a:cubicBezTo>
                  <a:lnTo>
                    <a:pt x="2775" y="6067"/>
                  </a:lnTo>
                  <a:cubicBezTo>
                    <a:pt x="2775" y="5996"/>
                    <a:pt x="2822" y="5936"/>
                    <a:pt x="2882" y="5900"/>
                  </a:cubicBezTo>
                  <a:lnTo>
                    <a:pt x="3168" y="5769"/>
                  </a:lnTo>
                  <a:lnTo>
                    <a:pt x="3418" y="6020"/>
                  </a:lnTo>
                  <a:cubicBezTo>
                    <a:pt x="3477" y="6079"/>
                    <a:pt x="3572" y="6127"/>
                    <a:pt x="3656" y="6127"/>
                  </a:cubicBezTo>
                  <a:cubicBezTo>
                    <a:pt x="3751" y="6127"/>
                    <a:pt x="3834" y="6091"/>
                    <a:pt x="3894" y="6020"/>
                  </a:cubicBezTo>
                  <a:lnTo>
                    <a:pt x="4144" y="5769"/>
                  </a:lnTo>
                  <a:lnTo>
                    <a:pt x="4430" y="5900"/>
                  </a:lnTo>
                  <a:cubicBezTo>
                    <a:pt x="4489" y="5936"/>
                    <a:pt x="4537" y="5996"/>
                    <a:pt x="4537" y="6067"/>
                  </a:cubicBezTo>
                  <a:lnTo>
                    <a:pt x="4537" y="6198"/>
                  </a:lnTo>
                  <a:cubicBezTo>
                    <a:pt x="4537" y="6293"/>
                    <a:pt x="4608" y="6365"/>
                    <a:pt x="4704" y="6365"/>
                  </a:cubicBezTo>
                  <a:cubicBezTo>
                    <a:pt x="4787" y="6365"/>
                    <a:pt x="4858" y="6293"/>
                    <a:pt x="4858" y="6198"/>
                  </a:cubicBezTo>
                  <a:lnTo>
                    <a:pt x="4858" y="6067"/>
                  </a:lnTo>
                  <a:cubicBezTo>
                    <a:pt x="4858" y="5877"/>
                    <a:pt x="4751" y="5698"/>
                    <a:pt x="4573" y="5615"/>
                  </a:cubicBezTo>
                  <a:lnTo>
                    <a:pt x="4180" y="5412"/>
                  </a:lnTo>
                  <a:lnTo>
                    <a:pt x="4180" y="5400"/>
                  </a:lnTo>
                  <a:lnTo>
                    <a:pt x="4180" y="5162"/>
                  </a:lnTo>
                  <a:cubicBezTo>
                    <a:pt x="4382" y="5007"/>
                    <a:pt x="4513" y="4757"/>
                    <a:pt x="4513" y="4472"/>
                  </a:cubicBezTo>
                  <a:lnTo>
                    <a:pt x="4513" y="4126"/>
                  </a:lnTo>
                  <a:cubicBezTo>
                    <a:pt x="4513" y="3757"/>
                    <a:pt x="4215" y="3448"/>
                    <a:pt x="3834" y="3448"/>
                  </a:cubicBezTo>
                  <a:lnTo>
                    <a:pt x="3489" y="3448"/>
                  </a:lnTo>
                  <a:cubicBezTo>
                    <a:pt x="3120" y="3448"/>
                    <a:pt x="2810" y="3745"/>
                    <a:pt x="2810" y="4126"/>
                  </a:cubicBezTo>
                  <a:lnTo>
                    <a:pt x="2810" y="4472"/>
                  </a:lnTo>
                  <a:cubicBezTo>
                    <a:pt x="2810" y="4757"/>
                    <a:pt x="2941" y="5007"/>
                    <a:pt x="3156" y="5162"/>
                  </a:cubicBezTo>
                  <a:lnTo>
                    <a:pt x="3156" y="5400"/>
                  </a:lnTo>
                  <a:lnTo>
                    <a:pt x="3156" y="5412"/>
                  </a:lnTo>
                  <a:lnTo>
                    <a:pt x="2751" y="5615"/>
                  </a:lnTo>
                  <a:cubicBezTo>
                    <a:pt x="2572" y="5710"/>
                    <a:pt x="2465" y="5877"/>
                    <a:pt x="2465" y="6067"/>
                  </a:cubicBezTo>
                  <a:lnTo>
                    <a:pt x="2465" y="6674"/>
                  </a:lnTo>
                  <a:cubicBezTo>
                    <a:pt x="1882" y="6448"/>
                    <a:pt x="1382" y="6055"/>
                    <a:pt x="1001" y="5543"/>
                  </a:cubicBezTo>
                  <a:cubicBezTo>
                    <a:pt x="572" y="4960"/>
                    <a:pt x="370" y="4269"/>
                    <a:pt x="382" y="3531"/>
                  </a:cubicBezTo>
                  <a:cubicBezTo>
                    <a:pt x="393" y="2721"/>
                    <a:pt x="727" y="1924"/>
                    <a:pt x="1322" y="1317"/>
                  </a:cubicBezTo>
                  <a:cubicBezTo>
                    <a:pt x="1894" y="709"/>
                    <a:pt x="2668" y="364"/>
                    <a:pt x="3489" y="316"/>
                  </a:cubicBezTo>
                  <a:cubicBezTo>
                    <a:pt x="3536" y="315"/>
                    <a:pt x="3583" y="314"/>
                    <a:pt x="3630" y="314"/>
                  </a:cubicBezTo>
                  <a:close/>
                  <a:moveTo>
                    <a:pt x="4156" y="8436"/>
                  </a:moveTo>
                  <a:lnTo>
                    <a:pt x="4156" y="8794"/>
                  </a:lnTo>
                  <a:lnTo>
                    <a:pt x="3120" y="8806"/>
                  </a:lnTo>
                  <a:cubicBezTo>
                    <a:pt x="3120" y="8806"/>
                    <a:pt x="3108" y="8806"/>
                    <a:pt x="3108" y="8794"/>
                  </a:cubicBezTo>
                  <a:lnTo>
                    <a:pt x="3108" y="8436"/>
                  </a:lnTo>
                  <a:close/>
                  <a:moveTo>
                    <a:pt x="3645" y="0"/>
                  </a:moveTo>
                  <a:cubicBezTo>
                    <a:pt x="3573" y="0"/>
                    <a:pt x="3501" y="3"/>
                    <a:pt x="3430" y="7"/>
                  </a:cubicBezTo>
                  <a:cubicBezTo>
                    <a:pt x="2525" y="54"/>
                    <a:pt x="1679" y="435"/>
                    <a:pt x="1036" y="1114"/>
                  </a:cubicBezTo>
                  <a:cubicBezTo>
                    <a:pt x="393" y="1769"/>
                    <a:pt x="36" y="2626"/>
                    <a:pt x="12" y="3531"/>
                  </a:cubicBezTo>
                  <a:cubicBezTo>
                    <a:pt x="1" y="4341"/>
                    <a:pt x="239" y="5103"/>
                    <a:pt x="715" y="5734"/>
                  </a:cubicBezTo>
                  <a:cubicBezTo>
                    <a:pt x="1144" y="6317"/>
                    <a:pt x="1751" y="6782"/>
                    <a:pt x="2441" y="7020"/>
                  </a:cubicBezTo>
                  <a:lnTo>
                    <a:pt x="2441" y="7591"/>
                  </a:lnTo>
                  <a:cubicBezTo>
                    <a:pt x="2441" y="7734"/>
                    <a:pt x="2477" y="7865"/>
                    <a:pt x="2560" y="7972"/>
                  </a:cubicBezTo>
                  <a:lnTo>
                    <a:pt x="2715" y="8222"/>
                  </a:lnTo>
                  <a:cubicBezTo>
                    <a:pt x="2763" y="8282"/>
                    <a:pt x="2775" y="8353"/>
                    <a:pt x="2775" y="8413"/>
                  </a:cubicBezTo>
                  <a:lnTo>
                    <a:pt x="2775" y="8770"/>
                  </a:lnTo>
                  <a:cubicBezTo>
                    <a:pt x="2775" y="8948"/>
                    <a:pt x="2929" y="9103"/>
                    <a:pt x="3108" y="9103"/>
                  </a:cubicBezTo>
                  <a:lnTo>
                    <a:pt x="4144" y="9103"/>
                  </a:lnTo>
                  <a:cubicBezTo>
                    <a:pt x="4323" y="9103"/>
                    <a:pt x="4477" y="8948"/>
                    <a:pt x="4477" y="8770"/>
                  </a:cubicBezTo>
                  <a:lnTo>
                    <a:pt x="4477" y="8413"/>
                  </a:lnTo>
                  <a:cubicBezTo>
                    <a:pt x="4477" y="8341"/>
                    <a:pt x="4489" y="8282"/>
                    <a:pt x="4537" y="8222"/>
                  </a:cubicBezTo>
                  <a:lnTo>
                    <a:pt x="4704" y="7972"/>
                  </a:lnTo>
                  <a:cubicBezTo>
                    <a:pt x="4775" y="7853"/>
                    <a:pt x="4823" y="7734"/>
                    <a:pt x="4823" y="7591"/>
                  </a:cubicBezTo>
                  <a:lnTo>
                    <a:pt x="4823" y="7151"/>
                  </a:lnTo>
                  <a:cubicBezTo>
                    <a:pt x="4823" y="7079"/>
                    <a:pt x="4858" y="6996"/>
                    <a:pt x="4942" y="6984"/>
                  </a:cubicBezTo>
                  <a:cubicBezTo>
                    <a:pt x="5608" y="6722"/>
                    <a:pt x="6168" y="6270"/>
                    <a:pt x="6585" y="5674"/>
                  </a:cubicBezTo>
                  <a:cubicBezTo>
                    <a:pt x="7001" y="5067"/>
                    <a:pt x="7228" y="4353"/>
                    <a:pt x="7228" y="3626"/>
                  </a:cubicBezTo>
                  <a:cubicBezTo>
                    <a:pt x="7240" y="2614"/>
                    <a:pt x="6835" y="1686"/>
                    <a:pt x="6108" y="995"/>
                  </a:cubicBezTo>
                  <a:cubicBezTo>
                    <a:pt x="5434" y="354"/>
                    <a:pt x="4566" y="0"/>
                    <a:pt x="36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31"/>
            <p:cNvSpPr/>
            <p:nvPr/>
          </p:nvSpPr>
          <p:spPr>
            <a:xfrm>
              <a:off x="4886264" y="3536706"/>
              <a:ext cx="48919" cy="10662"/>
            </a:xfrm>
            <a:custGeom>
              <a:avLst/>
              <a:gdLst/>
              <a:ahLst/>
              <a:cxnLst/>
              <a:rect l="l" t="t" r="r" b="b"/>
              <a:pathLst>
                <a:path w="1537" h="335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34"/>
                    <a:pt x="167" y="334"/>
                  </a:cubicBezTo>
                  <a:lnTo>
                    <a:pt x="1370" y="334"/>
                  </a:lnTo>
                  <a:cubicBezTo>
                    <a:pt x="1465" y="334"/>
                    <a:pt x="1536" y="251"/>
                    <a:pt x="1536" y="167"/>
                  </a:cubicBezTo>
                  <a:cubicBezTo>
                    <a:pt x="1536" y="60"/>
                    <a:pt x="1465" y="1"/>
                    <a:pt x="13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31"/>
            <p:cNvSpPr/>
            <p:nvPr/>
          </p:nvSpPr>
          <p:spPr>
            <a:xfrm>
              <a:off x="5187894" y="3536706"/>
              <a:ext cx="48919" cy="10662"/>
            </a:xfrm>
            <a:custGeom>
              <a:avLst/>
              <a:gdLst/>
              <a:ahLst/>
              <a:cxnLst/>
              <a:rect l="l" t="t" r="r" b="b"/>
              <a:pathLst>
                <a:path w="1537" h="335" extrusionOk="0">
                  <a:moveTo>
                    <a:pt x="167" y="1"/>
                  </a:moveTo>
                  <a:cubicBezTo>
                    <a:pt x="84" y="1"/>
                    <a:pt x="1" y="72"/>
                    <a:pt x="1" y="167"/>
                  </a:cubicBezTo>
                  <a:cubicBezTo>
                    <a:pt x="1" y="251"/>
                    <a:pt x="84" y="334"/>
                    <a:pt x="167" y="334"/>
                  </a:cubicBezTo>
                  <a:lnTo>
                    <a:pt x="1370" y="334"/>
                  </a:lnTo>
                  <a:cubicBezTo>
                    <a:pt x="1465" y="334"/>
                    <a:pt x="1537" y="251"/>
                    <a:pt x="1537" y="167"/>
                  </a:cubicBezTo>
                  <a:cubicBezTo>
                    <a:pt x="1537" y="60"/>
                    <a:pt x="1465" y="1"/>
                    <a:pt x="13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31"/>
            <p:cNvSpPr/>
            <p:nvPr/>
          </p:nvSpPr>
          <p:spPr>
            <a:xfrm>
              <a:off x="5056414" y="3366174"/>
              <a:ext cx="10248" cy="48919"/>
            </a:xfrm>
            <a:custGeom>
              <a:avLst/>
              <a:gdLst/>
              <a:ahLst/>
              <a:cxnLst/>
              <a:rect l="l" t="t" r="r" b="b"/>
              <a:pathLst>
                <a:path w="322" h="1537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1370"/>
                  </a:lnTo>
                  <a:cubicBezTo>
                    <a:pt x="0" y="1465"/>
                    <a:pt x="72" y="1537"/>
                    <a:pt x="167" y="1537"/>
                  </a:cubicBezTo>
                  <a:cubicBezTo>
                    <a:pt x="250" y="1537"/>
                    <a:pt x="322" y="1465"/>
                    <a:pt x="322" y="1370"/>
                  </a:cubicBezTo>
                  <a:lnTo>
                    <a:pt x="322" y="168"/>
                  </a:lnTo>
                  <a:cubicBezTo>
                    <a:pt x="322" y="72"/>
                    <a:pt x="250" y="1"/>
                    <a:pt x="1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31"/>
            <p:cNvSpPr/>
            <p:nvPr/>
          </p:nvSpPr>
          <p:spPr>
            <a:xfrm>
              <a:off x="4978723" y="3650744"/>
              <a:ext cx="22757" cy="29249"/>
            </a:xfrm>
            <a:custGeom>
              <a:avLst/>
              <a:gdLst/>
              <a:ahLst/>
              <a:cxnLst/>
              <a:rect l="l" t="t" r="r" b="b"/>
              <a:pathLst>
                <a:path w="715" h="919" extrusionOk="0">
                  <a:moveTo>
                    <a:pt x="525" y="1"/>
                  </a:moveTo>
                  <a:cubicBezTo>
                    <a:pt x="470" y="1"/>
                    <a:pt x="413" y="30"/>
                    <a:pt x="381" y="85"/>
                  </a:cubicBezTo>
                  <a:lnTo>
                    <a:pt x="48" y="680"/>
                  </a:lnTo>
                  <a:cubicBezTo>
                    <a:pt x="0" y="752"/>
                    <a:pt x="24" y="859"/>
                    <a:pt x="108" y="894"/>
                  </a:cubicBezTo>
                  <a:cubicBezTo>
                    <a:pt x="131" y="918"/>
                    <a:pt x="167" y="918"/>
                    <a:pt x="179" y="918"/>
                  </a:cubicBezTo>
                  <a:cubicBezTo>
                    <a:pt x="239" y="918"/>
                    <a:pt x="286" y="883"/>
                    <a:pt x="310" y="835"/>
                  </a:cubicBezTo>
                  <a:lnTo>
                    <a:pt x="655" y="240"/>
                  </a:lnTo>
                  <a:cubicBezTo>
                    <a:pt x="715" y="156"/>
                    <a:pt x="703" y="61"/>
                    <a:pt x="608" y="25"/>
                  </a:cubicBezTo>
                  <a:cubicBezTo>
                    <a:pt x="583" y="9"/>
                    <a:pt x="554" y="1"/>
                    <a:pt x="5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31"/>
            <p:cNvSpPr/>
            <p:nvPr/>
          </p:nvSpPr>
          <p:spPr>
            <a:xfrm>
              <a:off x="5121597" y="3403380"/>
              <a:ext cx="22757" cy="29154"/>
            </a:xfrm>
            <a:custGeom>
              <a:avLst/>
              <a:gdLst/>
              <a:ahLst/>
              <a:cxnLst/>
              <a:rect l="l" t="t" r="r" b="b"/>
              <a:pathLst>
                <a:path w="715" h="916" extrusionOk="0">
                  <a:moveTo>
                    <a:pt x="537" y="1"/>
                  </a:moveTo>
                  <a:cubicBezTo>
                    <a:pt x="476" y="1"/>
                    <a:pt x="418" y="33"/>
                    <a:pt x="393" y="82"/>
                  </a:cubicBezTo>
                  <a:lnTo>
                    <a:pt x="48" y="677"/>
                  </a:lnTo>
                  <a:cubicBezTo>
                    <a:pt x="0" y="749"/>
                    <a:pt x="36" y="856"/>
                    <a:pt x="107" y="904"/>
                  </a:cubicBezTo>
                  <a:cubicBezTo>
                    <a:pt x="143" y="915"/>
                    <a:pt x="167" y="915"/>
                    <a:pt x="179" y="915"/>
                  </a:cubicBezTo>
                  <a:cubicBezTo>
                    <a:pt x="238" y="915"/>
                    <a:pt x="286" y="880"/>
                    <a:pt x="322" y="844"/>
                  </a:cubicBezTo>
                  <a:lnTo>
                    <a:pt x="655" y="249"/>
                  </a:lnTo>
                  <a:cubicBezTo>
                    <a:pt x="715" y="165"/>
                    <a:pt x="691" y="70"/>
                    <a:pt x="619" y="22"/>
                  </a:cubicBezTo>
                  <a:cubicBezTo>
                    <a:pt x="593" y="8"/>
                    <a:pt x="565" y="1"/>
                    <a:pt x="5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31"/>
            <p:cNvSpPr/>
            <p:nvPr/>
          </p:nvSpPr>
          <p:spPr>
            <a:xfrm>
              <a:off x="4922643" y="3459842"/>
              <a:ext cx="31095" cy="21197"/>
            </a:xfrm>
            <a:custGeom>
              <a:avLst/>
              <a:gdLst/>
              <a:ahLst/>
              <a:cxnLst/>
              <a:rect l="l" t="t" r="r" b="b"/>
              <a:pathLst>
                <a:path w="977" h="666" extrusionOk="0">
                  <a:moveTo>
                    <a:pt x="199" y="1"/>
                  </a:moveTo>
                  <a:cubicBezTo>
                    <a:pt x="141" y="1"/>
                    <a:pt x="81" y="33"/>
                    <a:pt x="48" y="82"/>
                  </a:cubicBezTo>
                  <a:cubicBezTo>
                    <a:pt x="0" y="153"/>
                    <a:pt x="36" y="261"/>
                    <a:pt x="108" y="308"/>
                  </a:cubicBezTo>
                  <a:lnTo>
                    <a:pt x="703" y="642"/>
                  </a:lnTo>
                  <a:cubicBezTo>
                    <a:pt x="739" y="665"/>
                    <a:pt x="762" y="665"/>
                    <a:pt x="774" y="665"/>
                  </a:cubicBezTo>
                  <a:cubicBezTo>
                    <a:pt x="834" y="665"/>
                    <a:pt x="881" y="630"/>
                    <a:pt x="917" y="582"/>
                  </a:cubicBezTo>
                  <a:cubicBezTo>
                    <a:pt x="977" y="511"/>
                    <a:pt x="941" y="404"/>
                    <a:pt x="870" y="368"/>
                  </a:cubicBezTo>
                  <a:lnTo>
                    <a:pt x="274" y="23"/>
                  </a:lnTo>
                  <a:cubicBezTo>
                    <a:pt x="252" y="8"/>
                    <a:pt x="226" y="1"/>
                    <a:pt x="1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31"/>
            <p:cNvSpPr/>
            <p:nvPr/>
          </p:nvSpPr>
          <p:spPr>
            <a:xfrm>
              <a:off x="5169720" y="3602334"/>
              <a:ext cx="30714" cy="21197"/>
            </a:xfrm>
            <a:custGeom>
              <a:avLst/>
              <a:gdLst/>
              <a:ahLst/>
              <a:cxnLst/>
              <a:rect l="l" t="t" r="r" b="b"/>
              <a:pathLst>
                <a:path w="965" h="666" extrusionOk="0">
                  <a:moveTo>
                    <a:pt x="187" y="1"/>
                  </a:moveTo>
                  <a:cubicBezTo>
                    <a:pt x="129" y="1"/>
                    <a:pt x="69" y="33"/>
                    <a:pt x="36" y="82"/>
                  </a:cubicBezTo>
                  <a:cubicBezTo>
                    <a:pt x="0" y="153"/>
                    <a:pt x="24" y="260"/>
                    <a:pt x="95" y="308"/>
                  </a:cubicBezTo>
                  <a:lnTo>
                    <a:pt x="691" y="653"/>
                  </a:lnTo>
                  <a:cubicBezTo>
                    <a:pt x="727" y="665"/>
                    <a:pt x="750" y="665"/>
                    <a:pt x="774" y="665"/>
                  </a:cubicBezTo>
                  <a:cubicBezTo>
                    <a:pt x="834" y="665"/>
                    <a:pt x="869" y="629"/>
                    <a:pt x="905" y="594"/>
                  </a:cubicBezTo>
                  <a:cubicBezTo>
                    <a:pt x="965" y="510"/>
                    <a:pt x="953" y="415"/>
                    <a:pt x="857" y="368"/>
                  </a:cubicBezTo>
                  <a:lnTo>
                    <a:pt x="262" y="22"/>
                  </a:lnTo>
                  <a:cubicBezTo>
                    <a:pt x="240" y="7"/>
                    <a:pt x="214" y="1"/>
                    <a:pt x="1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31"/>
            <p:cNvSpPr/>
            <p:nvPr/>
          </p:nvSpPr>
          <p:spPr>
            <a:xfrm>
              <a:off x="5121597" y="3650744"/>
              <a:ext cx="22757" cy="29249"/>
            </a:xfrm>
            <a:custGeom>
              <a:avLst/>
              <a:gdLst/>
              <a:ahLst/>
              <a:cxnLst/>
              <a:rect l="l" t="t" r="r" b="b"/>
              <a:pathLst>
                <a:path w="715" h="919" extrusionOk="0">
                  <a:moveTo>
                    <a:pt x="190" y="1"/>
                  </a:moveTo>
                  <a:cubicBezTo>
                    <a:pt x="161" y="1"/>
                    <a:pt x="132" y="9"/>
                    <a:pt x="107" y="25"/>
                  </a:cubicBezTo>
                  <a:cubicBezTo>
                    <a:pt x="36" y="61"/>
                    <a:pt x="0" y="168"/>
                    <a:pt x="48" y="240"/>
                  </a:cubicBezTo>
                  <a:lnTo>
                    <a:pt x="393" y="835"/>
                  </a:lnTo>
                  <a:cubicBezTo>
                    <a:pt x="417" y="883"/>
                    <a:pt x="476" y="918"/>
                    <a:pt x="524" y="918"/>
                  </a:cubicBezTo>
                  <a:cubicBezTo>
                    <a:pt x="560" y="918"/>
                    <a:pt x="584" y="918"/>
                    <a:pt x="595" y="894"/>
                  </a:cubicBezTo>
                  <a:cubicBezTo>
                    <a:pt x="691" y="859"/>
                    <a:pt x="715" y="752"/>
                    <a:pt x="679" y="680"/>
                  </a:cubicBezTo>
                  <a:lnTo>
                    <a:pt x="334" y="85"/>
                  </a:lnTo>
                  <a:cubicBezTo>
                    <a:pt x="302" y="30"/>
                    <a:pt x="245" y="1"/>
                    <a:pt x="19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31"/>
            <p:cNvSpPr/>
            <p:nvPr/>
          </p:nvSpPr>
          <p:spPr>
            <a:xfrm>
              <a:off x="4978723" y="3403380"/>
              <a:ext cx="22757" cy="29154"/>
            </a:xfrm>
            <a:custGeom>
              <a:avLst/>
              <a:gdLst/>
              <a:ahLst/>
              <a:cxnLst/>
              <a:rect l="l" t="t" r="r" b="b"/>
              <a:pathLst>
                <a:path w="715" h="916" extrusionOk="0">
                  <a:moveTo>
                    <a:pt x="182" y="1"/>
                  </a:moveTo>
                  <a:cubicBezTo>
                    <a:pt x="156" y="1"/>
                    <a:pt x="130" y="8"/>
                    <a:pt x="108" y="22"/>
                  </a:cubicBezTo>
                  <a:cubicBezTo>
                    <a:pt x="24" y="70"/>
                    <a:pt x="0" y="177"/>
                    <a:pt x="48" y="249"/>
                  </a:cubicBezTo>
                  <a:lnTo>
                    <a:pt x="381" y="844"/>
                  </a:lnTo>
                  <a:cubicBezTo>
                    <a:pt x="417" y="892"/>
                    <a:pt x="477" y="915"/>
                    <a:pt x="524" y="915"/>
                  </a:cubicBezTo>
                  <a:cubicBezTo>
                    <a:pt x="548" y="915"/>
                    <a:pt x="584" y="915"/>
                    <a:pt x="596" y="904"/>
                  </a:cubicBezTo>
                  <a:cubicBezTo>
                    <a:pt x="703" y="856"/>
                    <a:pt x="715" y="749"/>
                    <a:pt x="667" y="677"/>
                  </a:cubicBezTo>
                  <a:lnTo>
                    <a:pt x="322" y="82"/>
                  </a:lnTo>
                  <a:cubicBezTo>
                    <a:pt x="297" y="33"/>
                    <a:pt x="239" y="1"/>
                    <a:pt x="1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31"/>
            <p:cNvSpPr/>
            <p:nvPr/>
          </p:nvSpPr>
          <p:spPr>
            <a:xfrm>
              <a:off x="5169720" y="3459842"/>
              <a:ext cx="30714" cy="21197"/>
            </a:xfrm>
            <a:custGeom>
              <a:avLst/>
              <a:gdLst/>
              <a:ahLst/>
              <a:cxnLst/>
              <a:rect l="l" t="t" r="r" b="b"/>
              <a:pathLst>
                <a:path w="965" h="666" extrusionOk="0">
                  <a:moveTo>
                    <a:pt x="771" y="1"/>
                  </a:moveTo>
                  <a:cubicBezTo>
                    <a:pt x="744" y="1"/>
                    <a:pt x="717" y="8"/>
                    <a:pt x="691" y="23"/>
                  </a:cubicBezTo>
                  <a:lnTo>
                    <a:pt x="95" y="368"/>
                  </a:lnTo>
                  <a:cubicBezTo>
                    <a:pt x="24" y="404"/>
                    <a:pt x="0" y="511"/>
                    <a:pt x="36" y="582"/>
                  </a:cubicBezTo>
                  <a:cubicBezTo>
                    <a:pt x="72" y="630"/>
                    <a:pt x="131" y="665"/>
                    <a:pt x="179" y="665"/>
                  </a:cubicBezTo>
                  <a:cubicBezTo>
                    <a:pt x="203" y="665"/>
                    <a:pt x="238" y="665"/>
                    <a:pt x="250" y="642"/>
                  </a:cubicBezTo>
                  <a:lnTo>
                    <a:pt x="846" y="308"/>
                  </a:lnTo>
                  <a:cubicBezTo>
                    <a:pt x="953" y="261"/>
                    <a:pt x="965" y="153"/>
                    <a:pt x="917" y="82"/>
                  </a:cubicBezTo>
                  <a:cubicBezTo>
                    <a:pt x="884" y="33"/>
                    <a:pt x="829" y="1"/>
                    <a:pt x="7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31"/>
            <p:cNvSpPr/>
            <p:nvPr/>
          </p:nvSpPr>
          <p:spPr>
            <a:xfrm>
              <a:off x="4922643" y="3602334"/>
              <a:ext cx="31095" cy="21197"/>
            </a:xfrm>
            <a:custGeom>
              <a:avLst/>
              <a:gdLst/>
              <a:ahLst/>
              <a:cxnLst/>
              <a:rect l="l" t="t" r="r" b="b"/>
              <a:pathLst>
                <a:path w="977" h="666" extrusionOk="0">
                  <a:moveTo>
                    <a:pt x="778" y="1"/>
                  </a:moveTo>
                  <a:cubicBezTo>
                    <a:pt x="751" y="1"/>
                    <a:pt x="725" y="7"/>
                    <a:pt x="703" y="22"/>
                  </a:cubicBezTo>
                  <a:lnTo>
                    <a:pt x="108" y="368"/>
                  </a:lnTo>
                  <a:cubicBezTo>
                    <a:pt x="36" y="415"/>
                    <a:pt x="0" y="510"/>
                    <a:pt x="48" y="594"/>
                  </a:cubicBezTo>
                  <a:cubicBezTo>
                    <a:pt x="84" y="629"/>
                    <a:pt x="131" y="665"/>
                    <a:pt x="179" y="665"/>
                  </a:cubicBezTo>
                  <a:cubicBezTo>
                    <a:pt x="215" y="665"/>
                    <a:pt x="238" y="665"/>
                    <a:pt x="262" y="653"/>
                  </a:cubicBezTo>
                  <a:lnTo>
                    <a:pt x="858" y="308"/>
                  </a:lnTo>
                  <a:cubicBezTo>
                    <a:pt x="941" y="260"/>
                    <a:pt x="977" y="153"/>
                    <a:pt x="929" y="82"/>
                  </a:cubicBezTo>
                  <a:cubicBezTo>
                    <a:pt x="896" y="33"/>
                    <a:pt x="836" y="1"/>
                    <a:pt x="7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31"/>
            <p:cNvSpPr/>
            <p:nvPr/>
          </p:nvSpPr>
          <p:spPr>
            <a:xfrm>
              <a:off x="5077993" y="3451758"/>
              <a:ext cx="70912" cy="62637"/>
            </a:xfrm>
            <a:custGeom>
              <a:avLst/>
              <a:gdLst/>
              <a:ahLst/>
              <a:cxnLst/>
              <a:rect l="l" t="t" r="r" b="b"/>
              <a:pathLst>
                <a:path w="2228" h="1968" extrusionOk="0">
                  <a:moveTo>
                    <a:pt x="186" y="1"/>
                  </a:moveTo>
                  <a:cubicBezTo>
                    <a:pt x="104" y="1"/>
                    <a:pt x="35" y="47"/>
                    <a:pt x="25" y="122"/>
                  </a:cubicBezTo>
                  <a:cubicBezTo>
                    <a:pt x="1" y="217"/>
                    <a:pt x="49" y="300"/>
                    <a:pt x="144" y="312"/>
                  </a:cubicBezTo>
                  <a:cubicBezTo>
                    <a:pt x="930" y="527"/>
                    <a:pt x="1584" y="1098"/>
                    <a:pt x="1894" y="1860"/>
                  </a:cubicBezTo>
                  <a:cubicBezTo>
                    <a:pt x="1930" y="1920"/>
                    <a:pt x="1989" y="1967"/>
                    <a:pt x="2049" y="1967"/>
                  </a:cubicBezTo>
                  <a:cubicBezTo>
                    <a:pt x="2061" y="1967"/>
                    <a:pt x="2085" y="1967"/>
                    <a:pt x="2108" y="1955"/>
                  </a:cubicBezTo>
                  <a:cubicBezTo>
                    <a:pt x="2192" y="1908"/>
                    <a:pt x="2227" y="1812"/>
                    <a:pt x="2192" y="1729"/>
                  </a:cubicBezTo>
                  <a:cubicBezTo>
                    <a:pt x="1846" y="884"/>
                    <a:pt x="1108" y="229"/>
                    <a:pt x="215" y="3"/>
                  </a:cubicBezTo>
                  <a:cubicBezTo>
                    <a:pt x="206" y="1"/>
                    <a:pt x="196" y="1"/>
                    <a:pt x="1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68590630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>
            <a:extLst>
              <a:ext uri="{FF2B5EF4-FFF2-40B4-BE49-F238E27FC236}">
                <a16:creationId xmlns:a16="http://schemas.microsoft.com/office/drawing/2014/main" id="{4748894E-3734-447B-8960-37B27368EF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155" y="230593"/>
            <a:ext cx="5416454" cy="4682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Google Shape;219;p31">
            <a:extLst>
              <a:ext uri="{FF2B5EF4-FFF2-40B4-BE49-F238E27FC236}">
                <a16:creationId xmlns:a16="http://schemas.microsoft.com/office/drawing/2014/main" id="{281311C9-2E28-4958-A70D-57580C404C9D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550322" y="1556631"/>
            <a:ext cx="3608995" cy="20302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0" lang="en-US" sz="4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hroma"/>
                <a:sym typeface="Michroma"/>
              </a:rPr>
              <a:t>Accuracy</a:t>
            </a:r>
          </a:p>
        </p:txBody>
      </p:sp>
    </p:spTree>
    <p:extLst>
      <p:ext uri="{BB962C8B-B14F-4D97-AF65-F5344CB8AC3E}">
        <p14:creationId xmlns:p14="http://schemas.microsoft.com/office/powerpoint/2010/main" val="317162440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219;p31">
            <a:extLst>
              <a:ext uri="{FF2B5EF4-FFF2-40B4-BE49-F238E27FC236}">
                <a16:creationId xmlns:a16="http://schemas.microsoft.com/office/drawing/2014/main" id="{281311C9-2E28-4958-A70D-57580C404C9D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6033218" y="1573923"/>
            <a:ext cx="2806995" cy="199564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0" lang="en-US" sz="4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hroma"/>
                <a:sym typeface="Michroma"/>
              </a:rPr>
              <a:t>Recall</a:t>
            </a:r>
            <a:endParaRPr sz="4400" dirty="0"/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82A6FB16-5783-4730-9F26-C768C68F08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527" y="147524"/>
            <a:ext cx="5608636" cy="4848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88866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C6A3E42-05AE-4BAB-91E9-199FFFBF53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525" y="231729"/>
            <a:ext cx="7588802" cy="3740195"/>
          </a:xfrm>
          <a:prstGeom prst="rect">
            <a:avLst/>
          </a:prstGeom>
        </p:spPr>
      </p:pic>
      <p:sp>
        <p:nvSpPr>
          <p:cNvPr id="4" name="Google Shape;194;p28">
            <a:extLst>
              <a:ext uri="{FF2B5EF4-FFF2-40B4-BE49-F238E27FC236}">
                <a16:creationId xmlns:a16="http://schemas.microsoft.com/office/drawing/2014/main" id="{A7F5581B-FB83-4091-91DD-50E92244E20B}"/>
              </a:ext>
            </a:extLst>
          </p:cNvPr>
          <p:cNvSpPr txBox="1">
            <a:spLocks/>
          </p:cNvSpPr>
          <p:nvPr/>
        </p:nvSpPr>
        <p:spPr>
          <a:xfrm>
            <a:off x="6298496" y="4265646"/>
            <a:ext cx="2845504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b="1" dirty="0">
                <a:solidFill>
                  <a:srgbClr val="FFFFFF"/>
                </a:solidFill>
                <a:latin typeface="Michroma"/>
                <a:sym typeface="Michroma"/>
              </a:rPr>
              <a:t>Classes     : 10</a:t>
            </a:r>
          </a:p>
          <a:p>
            <a:r>
              <a:rPr lang="en-US" b="1" dirty="0">
                <a:solidFill>
                  <a:srgbClr val="FFFFFF"/>
                </a:solidFill>
                <a:latin typeface="Michroma"/>
                <a:sym typeface="Michroma"/>
              </a:rPr>
              <a:t>Dimension: 32*32*3</a:t>
            </a:r>
          </a:p>
          <a:p>
            <a:r>
              <a:rPr lang="en-US" b="1" dirty="0">
                <a:solidFill>
                  <a:srgbClr val="FFFFFF"/>
                </a:solidFill>
                <a:latin typeface="Michroma"/>
                <a:sym typeface="Michroma"/>
              </a:rPr>
              <a:t>Samples   : 60,000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456345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219;p31">
            <a:extLst>
              <a:ext uri="{FF2B5EF4-FFF2-40B4-BE49-F238E27FC236}">
                <a16:creationId xmlns:a16="http://schemas.microsoft.com/office/drawing/2014/main" id="{281311C9-2E28-4958-A70D-57580C404C9D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6111580" y="1731926"/>
            <a:ext cx="2806995" cy="16796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0" 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hroma"/>
                <a:sym typeface="Michroma"/>
              </a:rPr>
              <a:t>F1 Score</a:t>
            </a:r>
            <a:endParaRPr sz="3200" dirty="0"/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EAB1754F-F44D-4B76-BB25-D7F6B0C480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425" y="144164"/>
            <a:ext cx="5616407" cy="4855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78718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219;p31">
            <a:extLst>
              <a:ext uri="{FF2B5EF4-FFF2-40B4-BE49-F238E27FC236}">
                <a16:creationId xmlns:a16="http://schemas.microsoft.com/office/drawing/2014/main" id="{281311C9-2E28-4958-A70D-57580C404C9D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6001320" y="1552661"/>
            <a:ext cx="2806995" cy="20381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0" lang="en-US" sz="4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hroma"/>
                <a:sym typeface="Michroma"/>
              </a:rPr>
              <a:t>Loss</a:t>
            </a:r>
            <a:endParaRPr sz="4400" dirty="0"/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3B2BC6A3-96FF-4692-B281-BAF3EA12F0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685" y="230976"/>
            <a:ext cx="5349102" cy="4681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179637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21;p31">
            <a:extLst>
              <a:ext uri="{FF2B5EF4-FFF2-40B4-BE49-F238E27FC236}">
                <a16:creationId xmlns:a16="http://schemas.microsoft.com/office/drawing/2014/main" id="{C8B392C8-58BD-4134-AAB0-2DDA80B0D99C}"/>
              </a:ext>
            </a:extLst>
          </p:cNvPr>
          <p:cNvSpPr txBox="1">
            <a:spLocks/>
          </p:cNvSpPr>
          <p:nvPr/>
        </p:nvSpPr>
        <p:spPr>
          <a:xfrm>
            <a:off x="6248399" y="1914636"/>
            <a:ext cx="2611761" cy="131422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ichroma"/>
              <a:buNone/>
              <a:tabLst/>
              <a:defRPr/>
            </a:pPr>
            <a:r>
              <a:rPr lang="en-US" sz="2800" b="1" dirty="0">
                <a:solidFill>
                  <a:srgbClr val="FFFFFF"/>
                </a:solidFill>
                <a:latin typeface="Michroma"/>
                <a:sym typeface="Michroma"/>
              </a:rPr>
              <a:t>Entropy Based Sampling</a:t>
            </a:r>
            <a:endParaRPr kumimoji="0" lang="en-US" sz="28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hroma"/>
              <a:sym typeface="Michroma"/>
            </a:endParaRP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BE8BD57F-205F-4ADD-A0A3-414FE8D365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249" y="130887"/>
            <a:ext cx="5707395" cy="4881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096279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21;p31">
            <a:extLst>
              <a:ext uri="{FF2B5EF4-FFF2-40B4-BE49-F238E27FC236}">
                <a16:creationId xmlns:a16="http://schemas.microsoft.com/office/drawing/2014/main" id="{C8B392C8-58BD-4134-AAB0-2DDA80B0D99C}"/>
              </a:ext>
            </a:extLst>
          </p:cNvPr>
          <p:cNvSpPr txBox="1">
            <a:spLocks/>
          </p:cNvSpPr>
          <p:nvPr/>
        </p:nvSpPr>
        <p:spPr>
          <a:xfrm>
            <a:off x="6362699" y="2057455"/>
            <a:ext cx="2611761" cy="102858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ichroma"/>
              <a:buNone/>
              <a:tabLst/>
              <a:defRPr/>
            </a:pPr>
            <a:r>
              <a:rPr lang="en-US" sz="2800" b="1" dirty="0">
                <a:solidFill>
                  <a:srgbClr val="FFFFFF"/>
                </a:solidFill>
                <a:latin typeface="Michroma"/>
                <a:sym typeface="Michroma"/>
              </a:rPr>
              <a:t>Margin Sampling</a:t>
            </a:r>
            <a:endParaRPr kumimoji="0" lang="en-US" sz="28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hroma"/>
              <a:sym typeface="Michroma"/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F7EB3A2D-C6C9-4A06-9D89-91498A1C1F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395" y="89961"/>
            <a:ext cx="5803088" cy="4963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219459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21;p31">
            <a:extLst>
              <a:ext uri="{FF2B5EF4-FFF2-40B4-BE49-F238E27FC236}">
                <a16:creationId xmlns:a16="http://schemas.microsoft.com/office/drawing/2014/main" id="{C8B392C8-58BD-4134-AAB0-2DDA80B0D99C}"/>
              </a:ext>
            </a:extLst>
          </p:cNvPr>
          <p:cNvSpPr txBox="1">
            <a:spLocks/>
          </p:cNvSpPr>
          <p:nvPr/>
        </p:nvSpPr>
        <p:spPr>
          <a:xfrm>
            <a:off x="6248399" y="1914636"/>
            <a:ext cx="2611761" cy="131422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ichroma"/>
              <a:buNone/>
              <a:tabLst/>
              <a:defRPr/>
            </a:pPr>
            <a:r>
              <a:rPr lang="en-US" sz="2800" b="1" dirty="0">
                <a:solidFill>
                  <a:srgbClr val="FFFFFF"/>
                </a:solidFill>
                <a:latin typeface="Michroma"/>
                <a:sym typeface="Michroma"/>
              </a:rPr>
              <a:t>Random Sampling</a:t>
            </a:r>
            <a:endParaRPr kumimoji="0" lang="en-US" sz="28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hroma"/>
              <a:sym typeface="Michroma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3AEFFC5E-D354-4DCD-998B-67584D90E4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05" y="99676"/>
            <a:ext cx="5780375" cy="4944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186909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21;p31">
            <a:extLst>
              <a:ext uri="{FF2B5EF4-FFF2-40B4-BE49-F238E27FC236}">
                <a16:creationId xmlns:a16="http://schemas.microsoft.com/office/drawing/2014/main" id="{C8B392C8-58BD-4134-AAB0-2DDA80B0D99C}"/>
              </a:ext>
            </a:extLst>
          </p:cNvPr>
          <p:cNvSpPr txBox="1">
            <a:spLocks/>
          </p:cNvSpPr>
          <p:nvPr/>
        </p:nvSpPr>
        <p:spPr>
          <a:xfrm>
            <a:off x="6095999" y="1914636"/>
            <a:ext cx="2962276" cy="131422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ichroma"/>
              <a:buNone/>
              <a:tabLst/>
              <a:defRPr/>
            </a:pPr>
            <a:r>
              <a:rPr lang="en-US" sz="2800" b="1" dirty="0">
                <a:solidFill>
                  <a:srgbClr val="FFFFFF"/>
                </a:solidFill>
                <a:latin typeface="Michroma"/>
                <a:sym typeface="Michroma"/>
              </a:rPr>
              <a:t>Uncertainty Sampling</a:t>
            </a:r>
            <a:endParaRPr kumimoji="0" lang="en-US" sz="28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hroma"/>
              <a:sym typeface="Michroma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18112BB9-C284-4BF3-86D4-302DC69929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894" y="126259"/>
            <a:ext cx="5718216" cy="4890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465241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21;p31">
            <a:extLst>
              <a:ext uri="{FF2B5EF4-FFF2-40B4-BE49-F238E27FC236}">
                <a16:creationId xmlns:a16="http://schemas.microsoft.com/office/drawing/2014/main" id="{C8B392C8-58BD-4134-AAB0-2DDA80B0D99C}"/>
              </a:ext>
            </a:extLst>
          </p:cNvPr>
          <p:cNvSpPr txBox="1">
            <a:spLocks/>
          </p:cNvSpPr>
          <p:nvPr/>
        </p:nvSpPr>
        <p:spPr>
          <a:xfrm>
            <a:off x="6181724" y="1914635"/>
            <a:ext cx="2962276" cy="131422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ichroma"/>
              <a:buNone/>
              <a:tabLst/>
              <a:defRPr/>
            </a:pPr>
            <a:r>
              <a:rPr lang="en-US" sz="2800" b="1" dirty="0">
                <a:solidFill>
                  <a:srgbClr val="FFFFFF"/>
                </a:solidFill>
                <a:latin typeface="Michroma"/>
                <a:sym typeface="Michroma"/>
              </a:rPr>
              <a:t>Query by Committee</a:t>
            </a:r>
            <a:endParaRPr kumimoji="0" lang="en-US" sz="28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hroma"/>
              <a:sym typeface="Michroma"/>
            </a:endParaRP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8B989C3A-A8A9-47E5-9CFA-C54F2F7DED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538" y="184737"/>
            <a:ext cx="5581477" cy="4774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71550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0"/>
          <p:cNvSpPr txBox="1">
            <a:spLocks noGrp="1"/>
          </p:cNvSpPr>
          <p:nvPr>
            <p:ph type="title"/>
          </p:nvPr>
        </p:nvSpPr>
        <p:spPr>
          <a:xfrm>
            <a:off x="4136066" y="2667913"/>
            <a:ext cx="4815705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Additional Improvements done </a:t>
            </a:r>
          </a:p>
        </p:txBody>
      </p:sp>
      <p:sp>
        <p:nvSpPr>
          <p:cNvPr id="212" name="Google Shape;212;p30"/>
          <p:cNvSpPr txBox="1">
            <a:spLocks noGrp="1"/>
          </p:cNvSpPr>
          <p:nvPr>
            <p:ph type="title" idx="2"/>
          </p:nvPr>
        </p:nvSpPr>
        <p:spPr>
          <a:xfrm>
            <a:off x="4047175" y="1561813"/>
            <a:ext cx="1977000" cy="110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1779851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11;p30">
            <a:extLst>
              <a:ext uri="{FF2B5EF4-FFF2-40B4-BE49-F238E27FC236}">
                <a16:creationId xmlns:a16="http://schemas.microsoft.com/office/drawing/2014/main" id="{D751A5C2-DD79-4237-9DA4-FB8CE919CA4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48025" y="1989390"/>
            <a:ext cx="6095136" cy="9048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No </a:t>
            </a:r>
            <a:br>
              <a:rPr lang="en-US" dirty="0"/>
            </a:br>
            <a:r>
              <a:rPr lang="en-US" dirty="0"/>
              <a:t>Improvements!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315353-1735-437D-911E-DDA21603E3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94" y="95250"/>
            <a:ext cx="3139731" cy="4693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72179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463D364-F54E-46E7-AEBE-46B9FE32C14D}"/>
              </a:ext>
            </a:extLst>
          </p:cNvPr>
          <p:cNvSpPr txBox="1"/>
          <p:nvPr/>
        </p:nvSpPr>
        <p:spPr>
          <a:xfrm>
            <a:off x="574158" y="2063918"/>
            <a:ext cx="799568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0349"/>
              </a:buClr>
              <a:buSzPts val="6000"/>
              <a:buFont typeface="Michroma"/>
              <a:buNone/>
              <a:tabLst/>
              <a:defRPr/>
            </a:pPr>
            <a:r>
              <a:rPr kumimoji="0" lang="en-US" sz="6000" b="1" i="0" u="none" strike="noStrike" kern="0" cap="none" spc="0" normalizeH="0" baseline="0" noProof="0" dirty="0">
                <a:ln>
                  <a:noFill/>
                </a:ln>
                <a:solidFill>
                  <a:srgbClr val="B690F0"/>
                </a:solidFill>
                <a:effectLst/>
                <a:uLnTx/>
                <a:uFillTx/>
                <a:latin typeface="Michroma"/>
                <a:sym typeface="Michroma"/>
              </a:rPr>
              <a:t>Stanford NLP</a:t>
            </a:r>
          </a:p>
        </p:txBody>
      </p:sp>
    </p:spTree>
    <p:extLst>
      <p:ext uri="{BB962C8B-B14F-4D97-AF65-F5344CB8AC3E}">
        <p14:creationId xmlns:p14="http://schemas.microsoft.com/office/powerpoint/2010/main" val="142274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0"/>
          <p:cNvSpPr txBox="1">
            <a:spLocks noGrp="1"/>
          </p:cNvSpPr>
          <p:nvPr>
            <p:ph type="title"/>
          </p:nvPr>
        </p:nvSpPr>
        <p:spPr>
          <a:xfrm>
            <a:off x="4136066" y="2667913"/>
            <a:ext cx="4815705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ichroma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hroma"/>
                <a:sym typeface="Michroma"/>
              </a:rPr>
              <a:t>Deep Learning Architecture</a:t>
            </a:r>
            <a:br>
              <a:rPr kumimoji="0" lang="en-US" sz="4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hroma"/>
                <a:sym typeface="Michroma"/>
              </a:rPr>
            </a:br>
            <a:endParaRPr kumimoji="0" lang="en-US" sz="40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hroma"/>
              <a:sym typeface="Michroma"/>
            </a:endParaRPr>
          </a:p>
        </p:txBody>
      </p:sp>
      <p:sp>
        <p:nvSpPr>
          <p:cNvPr id="212" name="Google Shape;212;p30"/>
          <p:cNvSpPr txBox="1">
            <a:spLocks noGrp="1"/>
          </p:cNvSpPr>
          <p:nvPr>
            <p:ph type="title" idx="2"/>
          </p:nvPr>
        </p:nvSpPr>
        <p:spPr>
          <a:xfrm>
            <a:off x="4047175" y="1561813"/>
            <a:ext cx="1977000" cy="110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463D364-F54E-46E7-AEBE-46B9FE32C14D}"/>
              </a:ext>
            </a:extLst>
          </p:cNvPr>
          <p:cNvSpPr txBox="1"/>
          <p:nvPr/>
        </p:nvSpPr>
        <p:spPr>
          <a:xfrm>
            <a:off x="1392865" y="3064746"/>
            <a:ext cx="7751135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0349"/>
              </a:buClr>
              <a:buSzPts val="6000"/>
              <a:buFont typeface="Michroma"/>
              <a:buNone/>
              <a:tabLst/>
              <a:defRPr/>
            </a:pPr>
            <a:r>
              <a:rPr lang="en-US" sz="2400" dirty="0">
                <a:solidFill>
                  <a:schemeClr val="tx1"/>
                </a:solidFill>
                <a:latin typeface="Michroma"/>
                <a:sym typeface="Michroma"/>
              </a:rPr>
              <a:t>A</a:t>
            </a:r>
            <a:r>
              <a:rPr kumimoji="0" lang="en-US" sz="240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Michroma"/>
                <a:sym typeface="Michroma"/>
              </a:rPr>
              <a:t> collection of 570k human-written English sentence pairs manually labeled for balanced classification with the labels entailment, contradiction, and neutral.</a:t>
            </a:r>
          </a:p>
        </p:txBody>
      </p:sp>
      <p:pic>
        <p:nvPicPr>
          <p:cNvPr id="84996" name="Picture 4" descr="The Stanford Sentiment Treebank (SST): Studying sentiment analysis using NLP  | by Jerry Wei | Towards Data Science">
            <a:extLst>
              <a:ext uri="{FF2B5EF4-FFF2-40B4-BE49-F238E27FC236}">
                <a16:creationId xmlns:a16="http://schemas.microsoft.com/office/drawing/2014/main" id="{C34A5CE1-D4F2-47CB-869B-D47A87BFCC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43" y="252080"/>
            <a:ext cx="6078364" cy="2812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653730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0"/>
          <p:cNvSpPr txBox="1">
            <a:spLocks noGrp="1"/>
          </p:cNvSpPr>
          <p:nvPr>
            <p:ph type="title"/>
          </p:nvPr>
        </p:nvSpPr>
        <p:spPr>
          <a:xfrm>
            <a:off x="4136066" y="2667913"/>
            <a:ext cx="4815705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ichroma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hroma"/>
                <a:sym typeface="Michroma"/>
              </a:rPr>
              <a:t>Deep Learning Architecture</a:t>
            </a:r>
            <a:br>
              <a:rPr kumimoji="0" lang="en-US" sz="4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hroma"/>
                <a:sym typeface="Michroma"/>
              </a:rPr>
            </a:br>
            <a:endParaRPr kumimoji="0" lang="en-US" sz="40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hroma"/>
              <a:sym typeface="Michroma"/>
            </a:endParaRPr>
          </a:p>
        </p:txBody>
      </p:sp>
      <p:sp>
        <p:nvSpPr>
          <p:cNvPr id="212" name="Google Shape;212;p30"/>
          <p:cNvSpPr txBox="1">
            <a:spLocks noGrp="1"/>
          </p:cNvSpPr>
          <p:nvPr>
            <p:ph type="title" idx="2"/>
          </p:nvPr>
        </p:nvSpPr>
        <p:spPr>
          <a:xfrm>
            <a:off x="4047175" y="1561813"/>
            <a:ext cx="1977000" cy="110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30265854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9"/>
          <p:cNvSpPr txBox="1">
            <a:spLocks noGrp="1"/>
          </p:cNvSpPr>
          <p:nvPr>
            <p:ph type="title"/>
          </p:nvPr>
        </p:nvSpPr>
        <p:spPr>
          <a:xfrm flipH="1">
            <a:off x="4749300" y="673100"/>
            <a:ext cx="3681600" cy="105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Logistic Regression</a:t>
            </a:r>
            <a:endParaRPr dirty="0"/>
          </a:p>
        </p:txBody>
      </p:sp>
      <p:sp>
        <p:nvSpPr>
          <p:cNvPr id="205" name="Google Shape;205;p29"/>
          <p:cNvSpPr txBox="1">
            <a:spLocks noGrp="1"/>
          </p:cNvSpPr>
          <p:nvPr>
            <p:ph type="subTitle" idx="1"/>
          </p:nvPr>
        </p:nvSpPr>
        <p:spPr>
          <a:xfrm flipH="1">
            <a:off x="4749300" y="1749392"/>
            <a:ext cx="3681600" cy="32160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>
              <a:buFont typeface="Arial" panose="020B0604020202020204" pitchFamily="34" charset="0"/>
              <a:buChar char="•"/>
            </a:pPr>
            <a:endParaRPr lang="en-US" b="1" i="0" dirty="0">
              <a:solidFill>
                <a:srgbClr val="ECECEC"/>
              </a:solidFill>
              <a:effectLst/>
              <a:latin typeface="Open Sans" panose="020B0606030504020204" pitchFamily="2" charset="0"/>
              <a:ea typeface="Open Sans" panose="020B0606030504020204" pitchFamily="2" charset="0"/>
              <a:cs typeface="Open Sans" panose="020B0606030504020204" pitchFamily="2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ECECEC"/>
                </a:solidFill>
                <a:effectLst/>
                <a:latin typeface="Open Sans" panose="020B0606030504020204" pitchFamily="2" charset="0"/>
                <a:ea typeface="Open Sans" panose="020B0606030504020204" pitchFamily="2" charset="0"/>
                <a:cs typeface="Open Sans" panose="020B0606030504020204" pitchFamily="2" charset="0"/>
              </a:rPr>
              <a:t>Innovation: </a:t>
            </a:r>
            <a:r>
              <a:rPr lang="en-US" i="0" dirty="0">
                <a:solidFill>
                  <a:srgbClr val="ECECEC"/>
                </a:solidFill>
                <a:effectLst/>
                <a:latin typeface="Open Sans" panose="020B0606030504020204" pitchFamily="2" charset="0"/>
                <a:ea typeface="Open Sans" panose="020B0606030504020204" pitchFamily="2" charset="0"/>
                <a:cs typeface="Open Sans" panose="020B0606030504020204" pitchFamily="2" charset="0"/>
              </a:rPr>
              <a:t>Introduces a streamlined approach to binary classification through logistic regression.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b="1" i="0" dirty="0">
              <a:solidFill>
                <a:srgbClr val="ECECEC"/>
              </a:solidFill>
              <a:effectLst/>
              <a:latin typeface="Open Sans" panose="020B0606030504020204" pitchFamily="2" charset="0"/>
              <a:ea typeface="Open Sans" panose="020B0606030504020204" pitchFamily="2" charset="0"/>
              <a:cs typeface="Open Sans" panose="020B0606030504020204" pitchFamily="2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ECECEC"/>
                </a:solidFill>
                <a:effectLst/>
                <a:latin typeface="Open Sans" panose="020B0606030504020204" pitchFamily="2" charset="0"/>
                <a:ea typeface="Open Sans" panose="020B0606030504020204" pitchFamily="2" charset="0"/>
                <a:cs typeface="Open Sans" panose="020B0606030504020204" pitchFamily="2" charset="0"/>
              </a:rPr>
              <a:t>Architecture: </a:t>
            </a:r>
            <a:r>
              <a:rPr lang="en-US" i="0" dirty="0">
                <a:solidFill>
                  <a:srgbClr val="ECECEC"/>
                </a:solidFill>
                <a:effectLst/>
                <a:latin typeface="Open Sans" panose="020B0606030504020204" pitchFamily="2" charset="0"/>
                <a:ea typeface="Open Sans" panose="020B0606030504020204" pitchFamily="2" charset="0"/>
                <a:cs typeface="Open Sans" panose="020B0606030504020204" pitchFamily="2" charset="0"/>
              </a:rPr>
              <a:t>A simple yet powerful linear model consisting of a single layer of trainable parameters.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b="1" i="0" dirty="0">
              <a:solidFill>
                <a:srgbClr val="ECECEC"/>
              </a:solidFill>
              <a:effectLst/>
              <a:latin typeface="Open Sans" panose="020B0606030504020204" pitchFamily="2" charset="0"/>
              <a:ea typeface="Open Sans" panose="020B0606030504020204" pitchFamily="2" charset="0"/>
              <a:cs typeface="Open Sans" panose="020B0606030504020204" pitchFamily="2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ECECEC"/>
                </a:solidFill>
                <a:effectLst/>
                <a:latin typeface="Open Sans" panose="020B0606030504020204" pitchFamily="2" charset="0"/>
                <a:ea typeface="Open Sans" panose="020B0606030504020204" pitchFamily="2" charset="0"/>
                <a:cs typeface="Open Sans" panose="020B0606030504020204" pitchFamily="2" charset="0"/>
              </a:rPr>
              <a:t>Efficiency: </a:t>
            </a:r>
            <a:r>
              <a:rPr lang="en-US" i="0" dirty="0">
                <a:solidFill>
                  <a:srgbClr val="ECECEC"/>
                </a:solidFill>
                <a:effectLst/>
                <a:latin typeface="Open Sans" panose="020B0606030504020204" pitchFamily="2" charset="0"/>
                <a:ea typeface="Open Sans" panose="020B0606030504020204" pitchFamily="2" charset="0"/>
                <a:cs typeface="Open Sans" panose="020B0606030504020204" pitchFamily="2" charset="0"/>
              </a:rPr>
              <a:t>Efficiently learns decision boundaries between classes in data space.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b="1" i="0" dirty="0">
              <a:solidFill>
                <a:srgbClr val="ECECEC"/>
              </a:solidFill>
              <a:effectLst/>
              <a:latin typeface="Open Sans" panose="020B0606030504020204" pitchFamily="2" charset="0"/>
              <a:ea typeface="Open Sans" panose="020B0606030504020204" pitchFamily="2" charset="0"/>
              <a:cs typeface="Open Sans" panose="020B0606030504020204" pitchFamily="2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ECECEC"/>
                </a:solidFill>
                <a:effectLst/>
                <a:latin typeface="Open Sans" panose="020B0606030504020204" pitchFamily="2" charset="0"/>
                <a:ea typeface="Open Sans" panose="020B0606030504020204" pitchFamily="2" charset="0"/>
                <a:cs typeface="Open Sans" panose="020B0606030504020204" pitchFamily="2" charset="0"/>
              </a:rPr>
              <a:t>Performance: </a:t>
            </a:r>
            <a:r>
              <a:rPr lang="en-US" i="0" dirty="0">
                <a:solidFill>
                  <a:srgbClr val="ECECEC"/>
                </a:solidFill>
                <a:effectLst/>
                <a:latin typeface="Open Sans" panose="020B0606030504020204" pitchFamily="2" charset="0"/>
                <a:ea typeface="Open Sans" panose="020B0606030504020204" pitchFamily="2" charset="0"/>
                <a:cs typeface="Open Sans" panose="020B0606030504020204" pitchFamily="2" charset="0"/>
              </a:rPr>
              <a:t>Provides reliable performance for binary classification tasks, particularly when the data exhibits linear separability.</a:t>
            </a:r>
          </a:p>
        </p:txBody>
      </p:sp>
      <p:pic>
        <p:nvPicPr>
          <p:cNvPr id="206" name="Google Shape;206;p29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33404"/>
          <a:stretch/>
        </p:blipFill>
        <p:spPr>
          <a:xfrm>
            <a:off x="713225" y="794525"/>
            <a:ext cx="3551700" cy="3554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89883605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0"/>
          <p:cNvSpPr txBox="1">
            <a:spLocks noGrp="1"/>
          </p:cNvSpPr>
          <p:nvPr>
            <p:ph type="title"/>
          </p:nvPr>
        </p:nvSpPr>
        <p:spPr>
          <a:xfrm>
            <a:off x="4136066" y="2667913"/>
            <a:ext cx="4815705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indent="0" algn="l" rtl="0">
              <a:spcBef>
                <a:spcPts val="0"/>
              </a:spcBef>
              <a:spcAft>
                <a:spcPts val="0"/>
              </a:spcAft>
            </a:pPr>
            <a:r>
              <a:rPr lang="en-US" sz="4000" b="1" i="0" dirty="0">
                <a:solidFill>
                  <a:srgbClr val="FFFFFF"/>
                </a:solidFill>
                <a:effectLst/>
                <a:latin typeface="Michroma" panose="020B0604020202020204" charset="0"/>
                <a:ea typeface="Michroma" panose="020B0604020202020204" charset="0"/>
                <a:cs typeface="Michroma" panose="020B0604020202020204" charset="0"/>
              </a:rPr>
              <a:t>Accuracy Measures before AL</a:t>
            </a:r>
            <a:endParaRPr lang="en-US" dirty="0">
              <a:effectLst/>
            </a:endParaRPr>
          </a:p>
        </p:txBody>
      </p:sp>
      <p:sp>
        <p:nvSpPr>
          <p:cNvPr id="212" name="Google Shape;212;p30"/>
          <p:cNvSpPr txBox="1">
            <a:spLocks noGrp="1"/>
          </p:cNvSpPr>
          <p:nvPr>
            <p:ph type="title" idx="2"/>
          </p:nvPr>
        </p:nvSpPr>
        <p:spPr>
          <a:xfrm>
            <a:off x="4047175" y="1561813"/>
            <a:ext cx="1977000" cy="110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2399693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9"/>
          <p:cNvSpPr txBox="1">
            <a:spLocks noGrp="1"/>
          </p:cNvSpPr>
          <p:nvPr>
            <p:ph type="title"/>
          </p:nvPr>
        </p:nvSpPr>
        <p:spPr>
          <a:xfrm flipH="1">
            <a:off x="4749300" y="673100"/>
            <a:ext cx="3681600" cy="105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Resnet Architecture</a:t>
            </a:r>
            <a:endParaRPr dirty="0"/>
          </a:p>
        </p:txBody>
      </p:sp>
      <p:sp>
        <p:nvSpPr>
          <p:cNvPr id="205" name="Google Shape;205;p29"/>
          <p:cNvSpPr txBox="1">
            <a:spLocks noGrp="1"/>
          </p:cNvSpPr>
          <p:nvPr>
            <p:ph type="subTitle" idx="1"/>
          </p:nvPr>
        </p:nvSpPr>
        <p:spPr>
          <a:xfrm flipH="1">
            <a:off x="4749300" y="1749392"/>
            <a:ext cx="3681600" cy="27469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ECECEC"/>
                </a:solidFill>
                <a:effectLst/>
                <a:latin typeface="Open Sans" panose="020B0606030504020204" pitchFamily="2" charset="0"/>
                <a:ea typeface="Open Sans" panose="020B0606030504020204" pitchFamily="2" charset="0"/>
                <a:cs typeface="Open Sans" panose="020B0606030504020204" pitchFamily="2" charset="0"/>
              </a:rPr>
              <a:t>Innovation</a:t>
            </a:r>
            <a:r>
              <a:rPr lang="en-US" b="0" i="0" dirty="0">
                <a:solidFill>
                  <a:srgbClr val="ECECEC"/>
                </a:solidFill>
                <a:effectLst/>
                <a:latin typeface="Open Sans" panose="020B0606030504020204" pitchFamily="2" charset="0"/>
                <a:ea typeface="Open Sans" panose="020B0606030504020204" pitchFamily="2" charset="0"/>
                <a:cs typeface="Open Sans" panose="020B0606030504020204" pitchFamily="2" charset="0"/>
              </a:rPr>
              <a:t>: Introduces residual connections for deep network training.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ECECEC"/>
              </a:solidFill>
              <a:effectLst/>
              <a:latin typeface="Open Sans" panose="020B0606030504020204" pitchFamily="2" charset="0"/>
              <a:ea typeface="Open Sans" panose="020B0606030504020204" pitchFamily="2" charset="0"/>
              <a:cs typeface="Open Sans" panose="020B0606030504020204" pitchFamily="2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ECECEC"/>
                </a:solidFill>
                <a:effectLst/>
                <a:latin typeface="Open Sans" panose="020B0606030504020204" pitchFamily="2" charset="0"/>
                <a:ea typeface="Open Sans" panose="020B0606030504020204" pitchFamily="2" charset="0"/>
                <a:cs typeface="Open Sans" panose="020B0606030504020204" pitchFamily="2" charset="0"/>
              </a:rPr>
              <a:t>Architecture</a:t>
            </a:r>
            <a:r>
              <a:rPr lang="en-US" b="0" i="0" dirty="0">
                <a:solidFill>
                  <a:srgbClr val="ECECEC"/>
                </a:solidFill>
                <a:effectLst/>
                <a:latin typeface="Open Sans" panose="020B0606030504020204" pitchFamily="2" charset="0"/>
                <a:ea typeface="Open Sans" panose="020B0606030504020204" pitchFamily="2" charset="0"/>
                <a:cs typeface="Open Sans" panose="020B0606030504020204" pitchFamily="2" charset="0"/>
              </a:rPr>
              <a:t>: 50 layers structured around residual blocks. (50M Parameters)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ECECEC"/>
              </a:solidFill>
              <a:effectLst/>
              <a:latin typeface="Open Sans" panose="020B0606030504020204" pitchFamily="2" charset="0"/>
              <a:ea typeface="Open Sans" panose="020B0606030504020204" pitchFamily="2" charset="0"/>
              <a:cs typeface="Open Sans" panose="020B0606030504020204" pitchFamily="2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ECECEC"/>
                </a:solidFill>
                <a:effectLst/>
                <a:latin typeface="Open Sans" panose="020B0606030504020204" pitchFamily="2" charset="0"/>
                <a:ea typeface="Open Sans" panose="020B0606030504020204" pitchFamily="2" charset="0"/>
                <a:cs typeface="Open Sans" panose="020B0606030504020204" pitchFamily="2" charset="0"/>
              </a:rPr>
              <a:t>Efficiency</a:t>
            </a:r>
            <a:r>
              <a:rPr lang="en-US" b="0" i="0" dirty="0">
                <a:solidFill>
                  <a:srgbClr val="ECECEC"/>
                </a:solidFill>
                <a:effectLst/>
                <a:latin typeface="Open Sans" panose="020B0606030504020204" pitchFamily="2" charset="0"/>
                <a:ea typeface="Open Sans" panose="020B0606030504020204" pitchFamily="2" charset="0"/>
                <a:cs typeface="Open Sans" panose="020B0606030504020204" pitchFamily="2" charset="0"/>
              </a:rPr>
              <a:t>: Allows efficient learning of complex representations.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ECECEC"/>
              </a:solidFill>
              <a:effectLst/>
              <a:latin typeface="Open Sans" panose="020B0606030504020204" pitchFamily="2" charset="0"/>
              <a:ea typeface="Open Sans" panose="020B0606030504020204" pitchFamily="2" charset="0"/>
              <a:cs typeface="Open Sans" panose="020B0606030504020204" pitchFamily="2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ECECEC"/>
                </a:solidFill>
                <a:effectLst/>
                <a:latin typeface="Open Sans" panose="020B0606030504020204" pitchFamily="2" charset="0"/>
                <a:ea typeface="Open Sans" panose="020B0606030504020204" pitchFamily="2" charset="0"/>
                <a:cs typeface="Open Sans" panose="020B0606030504020204" pitchFamily="2" charset="0"/>
              </a:rPr>
              <a:t>Performance</a:t>
            </a:r>
            <a:r>
              <a:rPr lang="en-US" b="0" i="0" dirty="0">
                <a:solidFill>
                  <a:srgbClr val="ECECEC"/>
                </a:solidFill>
                <a:effectLst/>
                <a:latin typeface="Open Sans" panose="020B0606030504020204" pitchFamily="2" charset="0"/>
                <a:ea typeface="Open Sans" panose="020B0606030504020204" pitchFamily="2" charset="0"/>
                <a:cs typeface="Open Sans" panose="020B0606030504020204" pitchFamily="2" charset="0"/>
              </a:rPr>
              <a:t>: State-of-the-art results in image classification.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ECECEC"/>
              </a:solidFill>
              <a:effectLst/>
              <a:latin typeface="Open Sans" panose="020B0606030504020204" pitchFamily="2" charset="0"/>
              <a:ea typeface="Open Sans" panose="020B0606030504020204" pitchFamily="2" charset="0"/>
              <a:cs typeface="Open Sans" panose="020B0606030504020204" pitchFamily="2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ECECEC"/>
                </a:solidFill>
                <a:effectLst/>
                <a:latin typeface="Open Sans" panose="020B0606030504020204" pitchFamily="2" charset="0"/>
                <a:ea typeface="Open Sans" panose="020B0606030504020204" pitchFamily="2" charset="0"/>
                <a:cs typeface="Open Sans" panose="020B0606030504020204" pitchFamily="2" charset="0"/>
              </a:rPr>
              <a:t>Applicability</a:t>
            </a:r>
            <a:r>
              <a:rPr lang="en-US" b="0" i="0" dirty="0">
                <a:solidFill>
                  <a:srgbClr val="ECECEC"/>
                </a:solidFill>
                <a:effectLst/>
                <a:latin typeface="Open Sans" panose="020B0606030504020204" pitchFamily="2" charset="0"/>
                <a:ea typeface="Open Sans" panose="020B0606030504020204" pitchFamily="2" charset="0"/>
                <a:cs typeface="Open Sans" panose="020B0606030504020204" pitchFamily="2" charset="0"/>
              </a:rPr>
              <a:t>: Widely used across various computer vision tasks.</a:t>
            </a:r>
          </a:p>
        </p:txBody>
      </p:sp>
      <p:pic>
        <p:nvPicPr>
          <p:cNvPr id="206" name="Google Shape;206;p29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33404"/>
          <a:stretch/>
        </p:blipFill>
        <p:spPr>
          <a:xfrm>
            <a:off x="713225" y="794525"/>
            <a:ext cx="3551700" cy="3554400"/>
          </a:xfrm>
          <a:prstGeom prst="ellipse">
            <a:avLst/>
          </a:prstGeom>
        </p:spPr>
      </p:pic>
      <p:pic>
        <p:nvPicPr>
          <p:cNvPr id="86020" name="Picture 4" descr="I'm BACK dID YOU MISS ME? - Willy Wonka Sarcasm Meme Meme Generator">
            <a:extLst>
              <a:ext uri="{FF2B5EF4-FFF2-40B4-BE49-F238E27FC236}">
                <a16:creationId xmlns:a16="http://schemas.microsoft.com/office/drawing/2014/main" id="{38C1CF6C-F4BA-48E2-8312-9BD2F928C6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100" y="795607"/>
            <a:ext cx="3551825" cy="3553318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The Mask did you miss me? - YouTube">
            <a:extLst>
              <a:ext uri="{FF2B5EF4-FFF2-40B4-BE49-F238E27FC236}">
                <a16:creationId xmlns:a16="http://schemas.microsoft.com/office/drawing/2014/main" id="{26CED234-4A59-418E-9A23-CDD07DA5D5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32" t="10129" r="10815" b="10077"/>
          <a:stretch/>
        </p:blipFill>
        <p:spPr bwMode="auto">
          <a:xfrm>
            <a:off x="648275" y="729590"/>
            <a:ext cx="3681600" cy="3684269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Google Shape;204;p29">
            <a:extLst>
              <a:ext uri="{FF2B5EF4-FFF2-40B4-BE49-F238E27FC236}">
                <a16:creationId xmlns:a16="http://schemas.microsoft.com/office/drawing/2014/main" id="{CC9ABFD8-9BDC-49EB-AECB-2B09997521E1}"/>
              </a:ext>
            </a:extLst>
          </p:cNvPr>
          <p:cNvSpPr txBox="1">
            <a:spLocks/>
          </p:cNvSpPr>
          <p:nvPr/>
        </p:nvSpPr>
        <p:spPr>
          <a:xfrm flipH="1">
            <a:off x="713101" y="3477978"/>
            <a:ext cx="3681600" cy="1000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Michroma"/>
              <a:buNone/>
              <a:defRPr sz="2900" b="1" i="0" u="none" strike="noStrike" cap="none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dirty="0">
                <a:latin typeface="Gabriola" panose="04040605051002020D02" pitchFamily="82" charset="0"/>
              </a:rPr>
              <a:t>Did You Miss </a:t>
            </a:r>
          </a:p>
          <a:p>
            <a:pPr algn="ctr"/>
            <a:r>
              <a:rPr lang="en-US" sz="4000" dirty="0">
                <a:latin typeface="Gabriola" panose="04040605051002020D02" pitchFamily="82" charset="0"/>
              </a:rPr>
              <a:t>Me?!</a:t>
            </a:r>
          </a:p>
        </p:txBody>
      </p:sp>
    </p:spTree>
    <p:extLst>
      <p:ext uri="{BB962C8B-B14F-4D97-AF65-F5344CB8AC3E}">
        <p14:creationId xmlns:p14="http://schemas.microsoft.com/office/powerpoint/2010/main" val="123969462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21;p31">
            <a:extLst>
              <a:ext uri="{FF2B5EF4-FFF2-40B4-BE49-F238E27FC236}">
                <a16:creationId xmlns:a16="http://schemas.microsoft.com/office/drawing/2014/main" id="{C8B392C8-58BD-4134-AAB0-2DDA80B0D99C}"/>
              </a:ext>
            </a:extLst>
          </p:cNvPr>
          <p:cNvSpPr txBox="1">
            <a:spLocks/>
          </p:cNvSpPr>
          <p:nvPr/>
        </p:nvSpPr>
        <p:spPr>
          <a:xfrm>
            <a:off x="6188149" y="2023954"/>
            <a:ext cx="2872298" cy="109558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ichroma"/>
              <a:buNone/>
              <a:tabLst/>
              <a:defRPr/>
            </a:pP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hroma"/>
              <a:sym typeface="Michrom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388389-F7F7-46CD-81E8-B29092C9CEFA}"/>
              </a:ext>
            </a:extLst>
          </p:cNvPr>
          <p:cNvSpPr txBox="1"/>
          <p:nvPr/>
        </p:nvSpPr>
        <p:spPr>
          <a:xfrm>
            <a:off x="83553" y="32591"/>
            <a:ext cx="7995684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0349"/>
              </a:buClr>
              <a:buSzPts val="6000"/>
              <a:buFont typeface="Michroma"/>
              <a:buNone/>
              <a:tabLst/>
              <a:defRPr/>
            </a:pPr>
            <a:r>
              <a:rPr kumimoji="0" 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B690F0"/>
                </a:solidFill>
                <a:effectLst/>
                <a:uLnTx/>
                <a:uFillTx/>
                <a:latin typeface="Michroma"/>
                <a:sym typeface="Michroma"/>
              </a:rPr>
              <a:t>Before Active Learning: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0349"/>
              </a:buClr>
              <a:buSzPts val="6000"/>
              <a:buFont typeface="Michroma"/>
              <a:buNone/>
              <a:tabLst/>
              <a:defRPr/>
            </a:pPr>
            <a:endParaRPr kumimoji="0" lang="en-US" sz="3600" b="1" i="0" u="none" strike="noStrike" kern="0" cap="none" spc="0" normalizeH="0" baseline="0" noProof="0" dirty="0">
              <a:ln>
                <a:noFill/>
              </a:ln>
              <a:solidFill>
                <a:srgbClr val="B690F0"/>
              </a:solidFill>
              <a:effectLst/>
              <a:uLnTx/>
              <a:uFillTx/>
              <a:latin typeface="Michroma"/>
              <a:sym typeface="Michroma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0349"/>
              </a:buClr>
              <a:buSzPts val="6000"/>
              <a:buFont typeface="Michroma"/>
              <a:buNone/>
              <a:tabLst/>
              <a:defRPr/>
            </a:pPr>
            <a:endParaRPr kumimoji="0" lang="en-US" sz="3600" b="1" i="0" u="none" strike="noStrike" kern="0" cap="none" spc="0" normalizeH="0" baseline="0" noProof="0" dirty="0">
              <a:ln>
                <a:noFill/>
              </a:ln>
              <a:solidFill>
                <a:srgbClr val="B690F0"/>
              </a:solidFill>
              <a:effectLst/>
              <a:uLnTx/>
              <a:uFillTx/>
              <a:latin typeface="Michroma"/>
              <a:sym typeface="Michroma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0349"/>
              </a:buClr>
              <a:buSzPts val="6000"/>
              <a:buFont typeface="Michroma"/>
              <a:buNone/>
              <a:tabLst/>
              <a:defRPr/>
            </a:pPr>
            <a:endParaRPr kumimoji="0" lang="en-US" sz="3600" b="1" i="0" u="none" strike="noStrike" kern="0" cap="none" spc="0" normalizeH="0" baseline="0" noProof="0" dirty="0">
              <a:ln>
                <a:noFill/>
              </a:ln>
              <a:solidFill>
                <a:srgbClr val="B690F0"/>
              </a:solidFill>
              <a:effectLst/>
              <a:uLnTx/>
              <a:uFillTx/>
              <a:latin typeface="Michroma"/>
              <a:sym typeface="Michroma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0349"/>
              </a:buClr>
              <a:buSzPts val="6000"/>
              <a:buFont typeface="Michroma"/>
              <a:buNone/>
              <a:tabLst/>
              <a:defRPr/>
            </a:pPr>
            <a:r>
              <a:rPr kumimoji="0" 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B690F0"/>
                </a:solidFill>
                <a:effectLst/>
                <a:uLnTx/>
                <a:uFillTx/>
                <a:latin typeface="Michroma"/>
                <a:sym typeface="Michroma"/>
              </a:rPr>
              <a:t>Training accuracy: 0.8775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0349"/>
              </a:buClr>
              <a:buSzPts val="6000"/>
              <a:buFont typeface="Michroma"/>
              <a:buNone/>
              <a:tabLst/>
              <a:defRPr/>
            </a:pPr>
            <a:r>
              <a:rPr kumimoji="0" 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B690F0"/>
                </a:solidFill>
                <a:effectLst/>
                <a:uLnTx/>
                <a:uFillTx/>
                <a:latin typeface="Michroma"/>
                <a:sym typeface="Michroma"/>
              </a:rPr>
              <a:t>Score: 0.8467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0349"/>
              </a:buClr>
              <a:buSzPts val="6000"/>
              <a:buFont typeface="Michroma"/>
              <a:buNone/>
              <a:tabLst/>
              <a:defRPr/>
            </a:pPr>
            <a:r>
              <a:rPr kumimoji="0" 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B690F0"/>
                </a:solidFill>
                <a:effectLst/>
                <a:uLnTx/>
                <a:uFillTx/>
                <a:latin typeface="Michroma"/>
                <a:sym typeface="Michroma"/>
              </a:rPr>
              <a:t>Precision: 0.858693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0349"/>
              </a:buClr>
              <a:buSzPts val="6000"/>
              <a:buFont typeface="Michroma"/>
              <a:buNone/>
              <a:tabLst/>
              <a:defRPr/>
            </a:pPr>
            <a:r>
              <a:rPr kumimoji="0" 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B690F0"/>
                </a:solidFill>
                <a:effectLst/>
                <a:uLnTx/>
                <a:uFillTx/>
                <a:latin typeface="Michroma"/>
                <a:sym typeface="Michroma"/>
              </a:rPr>
              <a:t>Recall: 0.82776659</a:t>
            </a:r>
          </a:p>
        </p:txBody>
      </p:sp>
    </p:spTree>
    <p:extLst>
      <p:ext uri="{BB962C8B-B14F-4D97-AF65-F5344CB8AC3E}">
        <p14:creationId xmlns:p14="http://schemas.microsoft.com/office/powerpoint/2010/main" val="214608106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21;p31">
            <a:extLst>
              <a:ext uri="{FF2B5EF4-FFF2-40B4-BE49-F238E27FC236}">
                <a16:creationId xmlns:a16="http://schemas.microsoft.com/office/drawing/2014/main" id="{C8B392C8-58BD-4134-AAB0-2DDA80B0D99C}"/>
              </a:ext>
            </a:extLst>
          </p:cNvPr>
          <p:cNvSpPr txBox="1">
            <a:spLocks/>
          </p:cNvSpPr>
          <p:nvPr/>
        </p:nvSpPr>
        <p:spPr>
          <a:xfrm>
            <a:off x="5794745" y="1967024"/>
            <a:ext cx="3136604" cy="105305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ichroma"/>
              <a:buNone/>
              <a:tabLst/>
              <a:defRPr/>
            </a:pPr>
            <a:r>
              <a:rPr kumimoji="0" 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hroma"/>
                <a:sym typeface="Michroma"/>
              </a:rPr>
              <a:t>Confusion Matrix</a:t>
            </a:r>
          </a:p>
        </p:txBody>
      </p:sp>
      <p:pic>
        <p:nvPicPr>
          <p:cNvPr id="89092" name="Picture 4">
            <a:extLst>
              <a:ext uri="{FF2B5EF4-FFF2-40B4-BE49-F238E27FC236}">
                <a16:creationId xmlns:a16="http://schemas.microsoft.com/office/drawing/2014/main" id="{E3452F4F-6035-46A7-988A-2E5D9CCAE0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864" y="184721"/>
            <a:ext cx="5556472" cy="4774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833466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0"/>
          <p:cNvSpPr txBox="1">
            <a:spLocks noGrp="1"/>
          </p:cNvSpPr>
          <p:nvPr>
            <p:ph type="title"/>
          </p:nvPr>
        </p:nvSpPr>
        <p:spPr>
          <a:xfrm>
            <a:off x="4136066" y="2667913"/>
            <a:ext cx="4815705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Effect of each AL strategy</a:t>
            </a:r>
          </a:p>
        </p:txBody>
      </p:sp>
      <p:sp>
        <p:nvSpPr>
          <p:cNvPr id="212" name="Google Shape;212;p30"/>
          <p:cNvSpPr txBox="1">
            <a:spLocks noGrp="1"/>
          </p:cNvSpPr>
          <p:nvPr>
            <p:ph type="title" idx="2"/>
          </p:nvPr>
        </p:nvSpPr>
        <p:spPr>
          <a:xfrm>
            <a:off x="4047175" y="1561813"/>
            <a:ext cx="1977000" cy="110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538478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21;p31">
            <a:extLst>
              <a:ext uri="{FF2B5EF4-FFF2-40B4-BE49-F238E27FC236}">
                <a16:creationId xmlns:a16="http://schemas.microsoft.com/office/drawing/2014/main" id="{C8B392C8-58BD-4134-AAB0-2DDA80B0D99C}"/>
              </a:ext>
            </a:extLst>
          </p:cNvPr>
          <p:cNvSpPr txBox="1">
            <a:spLocks/>
          </p:cNvSpPr>
          <p:nvPr/>
        </p:nvSpPr>
        <p:spPr>
          <a:xfrm>
            <a:off x="6399293" y="2352899"/>
            <a:ext cx="2617116" cy="43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ichroma"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hroma"/>
                <a:sym typeface="Michroma"/>
              </a:rPr>
              <a:t>Accuracy</a:t>
            </a:r>
          </a:p>
        </p:txBody>
      </p:sp>
      <p:pic>
        <p:nvPicPr>
          <p:cNvPr id="65540" name="Picture 4">
            <a:extLst>
              <a:ext uri="{FF2B5EF4-FFF2-40B4-BE49-F238E27FC236}">
                <a16:creationId xmlns:a16="http://schemas.microsoft.com/office/drawing/2014/main" id="{B3224300-BEA2-4320-A1B8-0FE16A83EA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556" y="187052"/>
            <a:ext cx="5562822" cy="4769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993479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21;p31">
            <a:extLst>
              <a:ext uri="{FF2B5EF4-FFF2-40B4-BE49-F238E27FC236}">
                <a16:creationId xmlns:a16="http://schemas.microsoft.com/office/drawing/2014/main" id="{C8B392C8-58BD-4134-AAB0-2DDA80B0D99C}"/>
              </a:ext>
            </a:extLst>
          </p:cNvPr>
          <p:cNvSpPr txBox="1">
            <a:spLocks/>
          </p:cNvSpPr>
          <p:nvPr/>
        </p:nvSpPr>
        <p:spPr>
          <a:xfrm>
            <a:off x="6282334" y="2352898"/>
            <a:ext cx="2617116" cy="43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ichroma"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hroma"/>
                <a:sym typeface="Michroma"/>
              </a:rPr>
              <a:t>Precision</a:t>
            </a:r>
          </a:p>
        </p:txBody>
      </p:sp>
      <p:pic>
        <p:nvPicPr>
          <p:cNvPr id="66564" name="Picture 4">
            <a:extLst>
              <a:ext uri="{FF2B5EF4-FFF2-40B4-BE49-F238E27FC236}">
                <a16:creationId xmlns:a16="http://schemas.microsoft.com/office/drawing/2014/main" id="{72F3BFD5-9AFB-48EC-8019-EFEFF917F9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550" y="155145"/>
            <a:ext cx="5637249" cy="4833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40961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9"/>
          <p:cNvSpPr txBox="1">
            <a:spLocks noGrp="1"/>
          </p:cNvSpPr>
          <p:nvPr>
            <p:ph type="title"/>
          </p:nvPr>
        </p:nvSpPr>
        <p:spPr>
          <a:xfrm flipH="1">
            <a:off x="4749300" y="673100"/>
            <a:ext cx="3681600" cy="105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Resnet Architecture</a:t>
            </a:r>
            <a:endParaRPr dirty="0"/>
          </a:p>
        </p:txBody>
      </p:sp>
      <p:sp>
        <p:nvSpPr>
          <p:cNvPr id="205" name="Google Shape;205;p29"/>
          <p:cNvSpPr txBox="1">
            <a:spLocks noGrp="1"/>
          </p:cNvSpPr>
          <p:nvPr>
            <p:ph type="subTitle" idx="1"/>
          </p:nvPr>
        </p:nvSpPr>
        <p:spPr>
          <a:xfrm flipH="1">
            <a:off x="4749300" y="1749392"/>
            <a:ext cx="3681600" cy="27469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ECECEC"/>
                </a:solidFill>
                <a:effectLst/>
                <a:latin typeface="Open Sans" panose="020B0606030504020204" pitchFamily="2" charset="0"/>
                <a:ea typeface="Open Sans" panose="020B0606030504020204" pitchFamily="2" charset="0"/>
                <a:cs typeface="Open Sans" panose="020B0606030504020204" pitchFamily="2" charset="0"/>
              </a:rPr>
              <a:t>Innovation</a:t>
            </a:r>
            <a:r>
              <a:rPr lang="en-US" b="0" i="0" dirty="0">
                <a:solidFill>
                  <a:srgbClr val="ECECEC"/>
                </a:solidFill>
                <a:effectLst/>
                <a:latin typeface="Open Sans" panose="020B0606030504020204" pitchFamily="2" charset="0"/>
                <a:ea typeface="Open Sans" panose="020B0606030504020204" pitchFamily="2" charset="0"/>
                <a:cs typeface="Open Sans" panose="020B0606030504020204" pitchFamily="2" charset="0"/>
              </a:rPr>
              <a:t>: Introduces residual connections for deep network training.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ECECEC"/>
              </a:solidFill>
              <a:effectLst/>
              <a:latin typeface="Open Sans" panose="020B0606030504020204" pitchFamily="2" charset="0"/>
              <a:ea typeface="Open Sans" panose="020B0606030504020204" pitchFamily="2" charset="0"/>
              <a:cs typeface="Open Sans" panose="020B0606030504020204" pitchFamily="2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ECECEC"/>
                </a:solidFill>
                <a:effectLst/>
                <a:latin typeface="Open Sans" panose="020B0606030504020204" pitchFamily="2" charset="0"/>
                <a:ea typeface="Open Sans" panose="020B0606030504020204" pitchFamily="2" charset="0"/>
                <a:cs typeface="Open Sans" panose="020B0606030504020204" pitchFamily="2" charset="0"/>
              </a:rPr>
              <a:t>Architecture</a:t>
            </a:r>
            <a:r>
              <a:rPr lang="en-US" b="0" i="0" dirty="0">
                <a:solidFill>
                  <a:srgbClr val="ECECEC"/>
                </a:solidFill>
                <a:effectLst/>
                <a:latin typeface="Open Sans" panose="020B0606030504020204" pitchFamily="2" charset="0"/>
                <a:ea typeface="Open Sans" panose="020B0606030504020204" pitchFamily="2" charset="0"/>
                <a:cs typeface="Open Sans" panose="020B0606030504020204" pitchFamily="2" charset="0"/>
              </a:rPr>
              <a:t>: 50 layers structured around residual blocks. (50M Parameters)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ECECEC"/>
              </a:solidFill>
              <a:effectLst/>
              <a:latin typeface="Open Sans" panose="020B0606030504020204" pitchFamily="2" charset="0"/>
              <a:ea typeface="Open Sans" panose="020B0606030504020204" pitchFamily="2" charset="0"/>
              <a:cs typeface="Open Sans" panose="020B0606030504020204" pitchFamily="2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ECECEC"/>
                </a:solidFill>
                <a:effectLst/>
                <a:latin typeface="Open Sans" panose="020B0606030504020204" pitchFamily="2" charset="0"/>
                <a:ea typeface="Open Sans" panose="020B0606030504020204" pitchFamily="2" charset="0"/>
                <a:cs typeface="Open Sans" panose="020B0606030504020204" pitchFamily="2" charset="0"/>
              </a:rPr>
              <a:t>Efficiency</a:t>
            </a:r>
            <a:r>
              <a:rPr lang="en-US" b="0" i="0" dirty="0">
                <a:solidFill>
                  <a:srgbClr val="ECECEC"/>
                </a:solidFill>
                <a:effectLst/>
                <a:latin typeface="Open Sans" panose="020B0606030504020204" pitchFamily="2" charset="0"/>
                <a:ea typeface="Open Sans" panose="020B0606030504020204" pitchFamily="2" charset="0"/>
                <a:cs typeface="Open Sans" panose="020B0606030504020204" pitchFamily="2" charset="0"/>
              </a:rPr>
              <a:t>: Allows efficient learning of complex representations.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ECECEC"/>
              </a:solidFill>
              <a:effectLst/>
              <a:latin typeface="Open Sans" panose="020B0606030504020204" pitchFamily="2" charset="0"/>
              <a:ea typeface="Open Sans" panose="020B0606030504020204" pitchFamily="2" charset="0"/>
              <a:cs typeface="Open Sans" panose="020B0606030504020204" pitchFamily="2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ECECEC"/>
                </a:solidFill>
                <a:effectLst/>
                <a:latin typeface="Open Sans" panose="020B0606030504020204" pitchFamily="2" charset="0"/>
                <a:ea typeface="Open Sans" panose="020B0606030504020204" pitchFamily="2" charset="0"/>
                <a:cs typeface="Open Sans" panose="020B0606030504020204" pitchFamily="2" charset="0"/>
              </a:rPr>
              <a:t>Performance</a:t>
            </a:r>
            <a:r>
              <a:rPr lang="en-US" b="0" i="0" dirty="0">
                <a:solidFill>
                  <a:srgbClr val="ECECEC"/>
                </a:solidFill>
                <a:effectLst/>
                <a:latin typeface="Open Sans" panose="020B0606030504020204" pitchFamily="2" charset="0"/>
                <a:ea typeface="Open Sans" panose="020B0606030504020204" pitchFamily="2" charset="0"/>
                <a:cs typeface="Open Sans" panose="020B0606030504020204" pitchFamily="2" charset="0"/>
              </a:rPr>
              <a:t>: State-of-the-art results in image classification.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ECECEC"/>
              </a:solidFill>
              <a:effectLst/>
              <a:latin typeface="Open Sans" panose="020B0606030504020204" pitchFamily="2" charset="0"/>
              <a:ea typeface="Open Sans" panose="020B0606030504020204" pitchFamily="2" charset="0"/>
              <a:cs typeface="Open Sans" panose="020B0606030504020204" pitchFamily="2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ECECEC"/>
                </a:solidFill>
                <a:effectLst/>
                <a:latin typeface="Open Sans" panose="020B0606030504020204" pitchFamily="2" charset="0"/>
                <a:ea typeface="Open Sans" panose="020B0606030504020204" pitchFamily="2" charset="0"/>
                <a:cs typeface="Open Sans" panose="020B0606030504020204" pitchFamily="2" charset="0"/>
              </a:rPr>
              <a:t>Applicability</a:t>
            </a:r>
            <a:r>
              <a:rPr lang="en-US" b="0" i="0" dirty="0">
                <a:solidFill>
                  <a:srgbClr val="ECECEC"/>
                </a:solidFill>
                <a:effectLst/>
                <a:latin typeface="Open Sans" panose="020B0606030504020204" pitchFamily="2" charset="0"/>
                <a:ea typeface="Open Sans" panose="020B0606030504020204" pitchFamily="2" charset="0"/>
                <a:cs typeface="Open Sans" panose="020B0606030504020204" pitchFamily="2" charset="0"/>
              </a:rPr>
              <a:t>: Widely used across various computer vision tasks.</a:t>
            </a:r>
          </a:p>
        </p:txBody>
      </p:sp>
      <p:pic>
        <p:nvPicPr>
          <p:cNvPr id="206" name="Google Shape;206;p29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33404"/>
          <a:stretch/>
        </p:blipFill>
        <p:spPr>
          <a:xfrm>
            <a:off x="713225" y="794525"/>
            <a:ext cx="3551700" cy="3554400"/>
          </a:xfrm>
          <a:prstGeom prst="ellipse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21;p31">
            <a:extLst>
              <a:ext uri="{FF2B5EF4-FFF2-40B4-BE49-F238E27FC236}">
                <a16:creationId xmlns:a16="http://schemas.microsoft.com/office/drawing/2014/main" id="{C8B392C8-58BD-4134-AAB0-2DDA80B0D99C}"/>
              </a:ext>
            </a:extLst>
          </p:cNvPr>
          <p:cNvSpPr txBox="1">
            <a:spLocks/>
          </p:cNvSpPr>
          <p:nvPr/>
        </p:nvSpPr>
        <p:spPr>
          <a:xfrm>
            <a:off x="6241798" y="2352899"/>
            <a:ext cx="2617116" cy="43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ichroma"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hroma"/>
                <a:sym typeface="Michroma"/>
              </a:rPr>
              <a:t>Recall</a:t>
            </a:r>
          </a:p>
        </p:txBody>
      </p:sp>
      <p:pic>
        <p:nvPicPr>
          <p:cNvPr id="67588" name="Picture 4">
            <a:extLst>
              <a:ext uri="{FF2B5EF4-FFF2-40B4-BE49-F238E27FC236}">
                <a16:creationId xmlns:a16="http://schemas.microsoft.com/office/drawing/2014/main" id="{54B301D2-49C2-4269-AE20-F20FB02A67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086" y="142209"/>
            <a:ext cx="5667426" cy="4859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919695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21;p31">
            <a:extLst>
              <a:ext uri="{FF2B5EF4-FFF2-40B4-BE49-F238E27FC236}">
                <a16:creationId xmlns:a16="http://schemas.microsoft.com/office/drawing/2014/main" id="{C8B392C8-58BD-4134-AAB0-2DDA80B0D99C}"/>
              </a:ext>
            </a:extLst>
          </p:cNvPr>
          <p:cNvSpPr txBox="1">
            <a:spLocks/>
          </p:cNvSpPr>
          <p:nvPr/>
        </p:nvSpPr>
        <p:spPr>
          <a:xfrm>
            <a:off x="6399293" y="2352899"/>
            <a:ext cx="2617116" cy="43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ichroma"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hroma"/>
                <a:sym typeface="Michroma"/>
              </a:rPr>
              <a:t>F1 Score</a:t>
            </a:r>
          </a:p>
        </p:txBody>
      </p:sp>
      <p:pic>
        <p:nvPicPr>
          <p:cNvPr id="68612" name="Picture 4">
            <a:extLst>
              <a:ext uri="{FF2B5EF4-FFF2-40B4-BE49-F238E27FC236}">
                <a16:creationId xmlns:a16="http://schemas.microsoft.com/office/drawing/2014/main" id="{72D7F833-CA5A-47EA-9258-94C4D0DD70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591" y="110312"/>
            <a:ext cx="5741834" cy="4922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860759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21;p31">
            <a:extLst>
              <a:ext uri="{FF2B5EF4-FFF2-40B4-BE49-F238E27FC236}">
                <a16:creationId xmlns:a16="http://schemas.microsoft.com/office/drawing/2014/main" id="{C8B392C8-58BD-4134-AAB0-2DDA80B0D99C}"/>
              </a:ext>
            </a:extLst>
          </p:cNvPr>
          <p:cNvSpPr txBox="1">
            <a:spLocks/>
          </p:cNvSpPr>
          <p:nvPr/>
        </p:nvSpPr>
        <p:spPr>
          <a:xfrm>
            <a:off x="6399293" y="2352899"/>
            <a:ext cx="2617116" cy="43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ichroma"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hroma"/>
                <a:sym typeface="Michroma"/>
              </a:rPr>
              <a:t>Loss</a:t>
            </a:r>
          </a:p>
        </p:txBody>
      </p:sp>
      <p:pic>
        <p:nvPicPr>
          <p:cNvPr id="90114" name="Picture 2">
            <a:extLst>
              <a:ext uri="{FF2B5EF4-FFF2-40B4-BE49-F238E27FC236}">
                <a16:creationId xmlns:a16="http://schemas.microsoft.com/office/drawing/2014/main" id="{91CFCB62-DD56-4F3E-9352-74E851C90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572" y="169197"/>
            <a:ext cx="5490276" cy="4805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745678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21;p31">
            <a:extLst>
              <a:ext uri="{FF2B5EF4-FFF2-40B4-BE49-F238E27FC236}">
                <a16:creationId xmlns:a16="http://schemas.microsoft.com/office/drawing/2014/main" id="{C8B392C8-58BD-4134-AAB0-2DDA80B0D99C}"/>
              </a:ext>
            </a:extLst>
          </p:cNvPr>
          <p:cNvSpPr txBox="1">
            <a:spLocks/>
          </p:cNvSpPr>
          <p:nvPr/>
        </p:nvSpPr>
        <p:spPr>
          <a:xfrm>
            <a:off x="6188149" y="2023954"/>
            <a:ext cx="2872298" cy="109558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ichroma"/>
              <a:buNone/>
              <a:tabLst/>
              <a:defRPr/>
            </a:pP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hroma"/>
              <a:sym typeface="Michrom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388389-F7F7-46CD-81E8-B29092C9CEFA}"/>
              </a:ext>
            </a:extLst>
          </p:cNvPr>
          <p:cNvSpPr txBox="1"/>
          <p:nvPr/>
        </p:nvSpPr>
        <p:spPr>
          <a:xfrm>
            <a:off x="574158" y="309590"/>
            <a:ext cx="7995684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0349"/>
              </a:buClr>
              <a:buSzPts val="6000"/>
              <a:buFont typeface="Michroma"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B690F0"/>
                </a:solidFill>
                <a:effectLst/>
                <a:uLnTx/>
                <a:uFillTx/>
                <a:latin typeface="Michroma"/>
                <a:sym typeface="Michroma"/>
              </a:rPr>
              <a:t>After 10 Cycles: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0349"/>
              </a:buClr>
              <a:buSzPts val="6000"/>
              <a:buFont typeface="Michroma"/>
              <a:buNone/>
              <a:tabLst/>
              <a:defRPr/>
            </a:pPr>
            <a:endParaRPr kumimoji="0" lang="en-US" sz="2400" b="1" i="0" u="none" strike="noStrike" kern="0" cap="none" spc="0" normalizeH="0" baseline="0" noProof="0" dirty="0">
              <a:ln>
                <a:noFill/>
              </a:ln>
              <a:solidFill>
                <a:srgbClr val="B690F0"/>
              </a:solidFill>
              <a:effectLst/>
              <a:uLnTx/>
              <a:uFillTx/>
              <a:latin typeface="Michroma"/>
              <a:sym typeface="Michroma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0349"/>
              </a:buClr>
              <a:buSzPts val="6000"/>
              <a:buFont typeface="Michroma"/>
              <a:buNone/>
              <a:tabLst/>
              <a:defRPr/>
            </a:pPr>
            <a:endParaRPr lang="en-US" sz="2400" b="1" dirty="0">
              <a:solidFill>
                <a:srgbClr val="B690F0"/>
              </a:solidFill>
              <a:latin typeface="Michroma"/>
              <a:sym typeface="Michroma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0349"/>
              </a:buClr>
              <a:buSzPts val="6000"/>
              <a:buFont typeface="Michroma"/>
              <a:buNone/>
              <a:tabLst/>
              <a:defRPr/>
            </a:pPr>
            <a:endParaRPr kumimoji="0" lang="en-US" sz="2400" b="1" i="0" u="none" strike="noStrike" kern="0" cap="none" spc="0" normalizeH="0" baseline="0" noProof="0" dirty="0">
              <a:ln>
                <a:noFill/>
              </a:ln>
              <a:solidFill>
                <a:srgbClr val="B690F0"/>
              </a:solidFill>
              <a:effectLst/>
              <a:uLnTx/>
              <a:uFillTx/>
              <a:latin typeface="Michroma"/>
              <a:sym typeface="Michroma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0349"/>
              </a:buClr>
              <a:buSzPts val="6000"/>
              <a:buFont typeface="Michroma"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B690F0"/>
                </a:solidFill>
                <a:effectLst/>
                <a:uLnTx/>
                <a:uFillTx/>
                <a:latin typeface="Michroma"/>
                <a:sym typeface="Michroma"/>
              </a:rPr>
              <a:t>Random        : 0.2622417211532593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0349"/>
              </a:buClr>
              <a:buSzPts val="6000"/>
              <a:buFont typeface="Michroma"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B690F0"/>
                </a:solidFill>
                <a:effectLst/>
                <a:uLnTx/>
                <a:uFillTx/>
                <a:latin typeface="Michroma"/>
                <a:sym typeface="Michroma"/>
              </a:rPr>
              <a:t>Uncertainty: 0.29733937978744507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0349"/>
              </a:buClr>
              <a:buSzPts val="6000"/>
              <a:buFont typeface="Michroma"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B690F0"/>
                </a:solidFill>
                <a:effectLst/>
                <a:uLnTx/>
                <a:uFillTx/>
                <a:latin typeface="Michroma"/>
                <a:sym typeface="Michroma"/>
              </a:rPr>
              <a:t>Margin           : 0.29691481590270996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0349"/>
              </a:buClr>
              <a:buSzPts val="6000"/>
              <a:buFont typeface="Michroma"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B690F0"/>
                </a:solidFill>
                <a:effectLst/>
                <a:uLnTx/>
                <a:uFillTx/>
                <a:latin typeface="Michroma"/>
                <a:sym typeface="Michroma"/>
              </a:rPr>
              <a:t>Entropy         : 0.30455702543258667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0349"/>
              </a:buClr>
              <a:buSzPts val="6000"/>
              <a:buFont typeface="Michroma"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B690F0"/>
                </a:solidFill>
                <a:effectLst/>
                <a:uLnTx/>
                <a:uFillTx/>
                <a:latin typeface="Michroma"/>
                <a:sym typeface="Michroma"/>
              </a:rPr>
              <a:t>Committee : 0.27087461948394775</a:t>
            </a:r>
          </a:p>
        </p:txBody>
      </p:sp>
    </p:spTree>
    <p:extLst>
      <p:ext uri="{BB962C8B-B14F-4D97-AF65-F5344CB8AC3E}">
        <p14:creationId xmlns:p14="http://schemas.microsoft.com/office/powerpoint/2010/main" val="51958016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0"/>
          <p:cNvSpPr txBox="1">
            <a:spLocks noGrp="1"/>
          </p:cNvSpPr>
          <p:nvPr>
            <p:ph type="title"/>
          </p:nvPr>
        </p:nvSpPr>
        <p:spPr>
          <a:xfrm>
            <a:off x="4047176" y="2667913"/>
            <a:ext cx="4904596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rgbClr val="FFFFFF"/>
              </a:buClr>
              <a:buSzPts val="2400"/>
              <a:defRPr/>
            </a:pPr>
            <a:r>
              <a:rPr lang="en-US" dirty="0"/>
              <a:t>Accuracy Measures after AL</a:t>
            </a:r>
            <a:br>
              <a:rPr lang="en-US" dirty="0"/>
            </a:br>
            <a:br>
              <a:rPr kumimoji="0" lang="en-US" sz="4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hroma"/>
                <a:sym typeface="Michroma"/>
              </a:rPr>
            </a:br>
            <a:endParaRPr kumimoji="0" lang="en-US" sz="40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hroma"/>
              <a:sym typeface="Michroma"/>
            </a:endParaRPr>
          </a:p>
        </p:txBody>
      </p:sp>
      <p:sp>
        <p:nvSpPr>
          <p:cNvPr id="212" name="Google Shape;212;p30"/>
          <p:cNvSpPr txBox="1">
            <a:spLocks noGrp="1"/>
          </p:cNvSpPr>
          <p:nvPr>
            <p:ph type="title" idx="2"/>
          </p:nvPr>
        </p:nvSpPr>
        <p:spPr>
          <a:xfrm>
            <a:off x="4047175" y="1561813"/>
            <a:ext cx="1977000" cy="110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9497637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21;p31">
            <a:extLst>
              <a:ext uri="{FF2B5EF4-FFF2-40B4-BE49-F238E27FC236}">
                <a16:creationId xmlns:a16="http://schemas.microsoft.com/office/drawing/2014/main" id="{C8B392C8-58BD-4134-AAB0-2DDA80B0D99C}"/>
              </a:ext>
            </a:extLst>
          </p:cNvPr>
          <p:cNvSpPr txBox="1">
            <a:spLocks/>
          </p:cNvSpPr>
          <p:nvPr/>
        </p:nvSpPr>
        <p:spPr>
          <a:xfrm>
            <a:off x="6248399" y="1914636"/>
            <a:ext cx="2611761" cy="131422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ichroma"/>
              <a:buNone/>
              <a:tabLst/>
              <a:defRPr/>
            </a:pPr>
            <a:r>
              <a:rPr lang="en-US" sz="2800" b="1" dirty="0">
                <a:solidFill>
                  <a:srgbClr val="FFFFFF"/>
                </a:solidFill>
                <a:latin typeface="Michroma"/>
                <a:sym typeface="Michroma"/>
              </a:rPr>
              <a:t>Entropy Based Sampling</a:t>
            </a:r>
            <a:endParaRPr kumimoji="0" lang="en-US" sz="28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hroma"/>
              <a:sym typeface="Michroma"/>
            </a:endParaRPr>
          </a:p>
        </p:txBody>
      </p:sp>
      <p:pic>
        <p:nvPicPr>
          <p:cNvPr id="54280" name="Picture 8">
            <a:extLst>
              <a:ext uri="{FF2B5EF4-FFF2-40B4-BE49-F238E27FC236}">
                <a16:creationId xmlns:a16="http://schemas.microsoft.com/office/drawing/2014/main" id="{A242A51F-1850-463E-AFB5-04FEC98ECB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026" y="110311"/>
            <a:ext cx="5729679" cy="4922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528070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21;p31">
            <a:extLst>
              <a:ext uri="{FF2B5EF4-FFF2-40B4-BE49-F238E27FC236}">
                <a16:creationId xmlns:a16="http://schemas.microsoft.com/office/drawing/2014/main" id="{C8B392C8-58BD-4134-AAB0-2DDA80B0D99C}"/>
              </a:ext>
            </a:extLst>
          </p:cNvPr>
          <p:cNvSpPr txBox="1">
            <a:spLocks/>
          </p:cNvSpPr>
          <p:nvPr/>
        </p:nvSpPr>
        <p:spPr>
          <a:xfrm>
            <a:off x="6362699" y="2057455"/>
            <a:ext cx="2611761" cy="102858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ichroma"/>
              <a:buNone/>
              <a:tabLst/>
              <a:defRPr/>
            </a:pPr>
            <a:r>
              <a:rPr lang="en-US" sz="2800" b="1" dirty="0">
                <a:solidFill>
                  <a:srgbClr val="FFFFFF"/>
                </a:solidFill>
                <a:latin typeface="Michroma"/>
                <a:sym typeface="Michroma"/>
              </a:rPr>
              <a:t>Margin Sampling</a:t>
            </a:r>
            <a:endParaRPr kumimoji="0" lang="en-US" sz="28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hroma"/>
              <a:sym typeface="Michroma"/>
            </a:endParaRPr>
          </a:p>
        </p:txBody>
      </p:sp>
      <p:pic>
        <p:nvPicPr>
          <p:cNvPr id="53254" name="Picture 6">
            <a:extLst>
              <a:ext uri="{FF2B5EF4-FFF2-40B4-BE49-F238E27FC236}">
                <a16:creationId xmlns:a16="http://schemas.microsoft.com/office/drawing/2014/main" id="{0DDB4F79-8C44-4B05-954F-5C09407A02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436" y="161883"/>
            <a:ext cx="5609634" cy="4819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987634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21;p31">
            <a:extLst>
              <a:ext uri="{FF2B5EF4-FFF2-40B4-BE49-F238E27FC236}">
                <a16:creationId xmlns:a16="http://schemas.microsoft.com/office/drawing/2014/main" id="{C8B392C8-58BD-4134-AAB0-2DDA80B0D99C}"/>
              </a:ext>
            </a:extLst>
          </p:cNvPr>
          <p:cNvSpPr txBox="1">
            <a:spLocks/>
          </p:cNvSpPr>
          <p:nvPr/>
        </p:nvSpPr>
        <p:spPr>
          <a:xfrm>
            <a:off x="6248399" y="1914636"/>
            <a:ext cx="2611761" cy="131422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ichroma"/>
              <a:buNone/>
              <a:tabLst/>
              <a:defRPr/>
            </a:pPr>
            <a:r>
              <a:rPr lang="en-US" sz="2800" b="1" dirty="0">
                <a:solidFill>
                  <a:srgbClr val="FFFFFF"/>
                </a:solidFill>
                <a:latin typeface="Michroma"/>
                <a:sym typeface="Michroma"/>
              </a:rPr>
              <a:t>Random Sampling</a:t>
            </a:r>
            <a:endParaRPr kumimoji="0" lang="en-US" sz="28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hroma"/>
              <a:sym typeface="Michroma"/>
            </a:endParaRPr>
          </a:p>
        </p:txBody>
      </p:sp>
      <p:pic>
        <p:nvPicPr>
          <p:cNvPr id="52230" name="Picture 6">
            <a:extLst>
              <a:ext uri="{FF2B5EF4-FFF2-40B4-BE49-F238E27FC236}">
                <a16:creationId xmlns:a16="http://schemas.microsoft.com/office/drawing/2014/main" id="{CFD91E66-1F6F-4D5D-B022-596A32C3AF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192" y="89045"/>
            <a:ext cx="5779180" cy="4965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229201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21;p31">
            <a:extLst>
              <a:ext uri="{FF2B5EF4-FFF2-40B4-BE49-F238E27FC236}">
                <a16:creationId xmlns:a16="http://schemas.microsoft.com/office/drawing/2014/main" id="{C8B392C8-58BD-4134-AAB0-2DDA80B0D99C}"/>
              </a:ext>
            </a:extLst>
          </p:cNvPr>
          <p:cNvSpPr txBox="1">
            <a:spLocks/>
          </p:cNvSpPr>
          <p:nvPr/>
        </p:nvSpPr>
        <p:spPr>
          <a:xfrm>
            <a:off x="6095999" y="1914636"/>
            <a:ext cx="2962276" cy="131422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ichroma"/>
              <a:buNone/>
              <a:tabLst/>
              <a:defRPr/>
            </a:pPr>
            <a:r>
              <a:rPr lang="en-US" sz="2800" b="1" dirty="0">
                <a:solidFill>
                  <a:srgbClr val="FFFFFF"/>
                </a:solidFill>
                <a:latin typeface="Michroma"/>
                <a:sym typeface="Michroma"/>
              </a:rPr>
              <a:t>Uncertainty Sampling</a:t>
            </a:r>
            <a:endParaRPr kumimoji="0" lang="en-US" sz="28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hroma"/>
              <a:sym typeface="Michroma"/>
            </a:endParaRPr>
          </a:p>
        </p:txBody>
      </p:sp>
      <p:pic>
        <p:nvPicPr>
          <p:cNvPr id="51206" name="Picture 6">
            <a:extLst>
              <a:ext uri="{FF2B5EF4-FFF2-40B4-BE49-F238E27FC236}">
                <a16:creationId xmlns:a16="http://schemas.microsoft.com/office/drawing/2014/main" id="{E7AF9668-CF1F-4A3D-9122-8839686AB0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221" y="181676"/>
            <a:ext cx="5563561" cy="4780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91094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21;p31">
            <a:extLst>
              <a:ext uri="{FF2B5EF4-FFF2-40B4-BE49-F238E27FC236}">
                <a16:creationId xmlns:a16="http://schemas.microsoft.com/office/drawing/2014/main" id="{C8B392C8-58BD-4134-AAB0-2DDA80B0D99C}"/>
              </a:ext>
            </a:extLst>
          </p:cNvPr>
          <p:cNvSpPr txBox="1">
            <a:spLocks/>
          </p:cNvSpPr>
          <p:nvPr/>
        </p:nvSpPr>
        <p:spPr>
          <a:xfrm>
            <a:off x="6095999" y="1914635"/>
            <a:ext cx="2962276" cy="131422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ichroma"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hroma"/>
                <a:sym typeface="Michroma"/>
              </a:rPr>
              <a:t>Query By Committee</a:t>
            </a:r>
          </a:p>
        </p:txBody>
      </p:sp>
      <p:pic>
        <p:nvPicPr>
          <p:cNvPr id="50182" name="Picture 6">
            <a:extLst>
              <a:ext uri="{FF2B5EF4-FFF2-40B4-BE49-F238E27FC236}">
                <a16:creationId xmlns:a16="http://schemas.microsoft.com/office/drawing/2014/main" id="{8D9F35A1-C237-4FB9-AC8D-6A73BDF41C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475" y="147523"/>
            <a:ext cx="5643054" cy="4848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67616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0"/>
          <p:cNvSpPr txBox="1">
            <a:spLocks noGrp="1"/>
          </p:cNvSpPr>
          <p:nvPr>
            <p:ph type="title"/>
          </p:nvPr>
        </p:nvSpPr>
        <p:spPr>
          <a:xfrm>
            <a:off x="4136066" y="2667913"/>
            <a:ext cx="4815705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indent="0" algn="l" rtl="0">
              <a:spcBef>
                <a:spcPts val="0"/>
              </a:spcBef>
              <a:spcAft>
                <a:spcPts val="0"/>
              </a:spcAft>
            </a:pPr>
            <a:r>
              <a:rPr lang="en-US" sz="4000" b="1" i="0" dirty="0">
                <a:solidFill>
                  <a:srgbClr val="FFFFFF"/>
                </a:solidFill>
                <a:effectLst/>
                <a:latin typeface="Michroma" panose="020B0604020202020204" charset="0"/>
                <a:ea typeface="Michroma" panose="020B0604020202020204" charset="0"/>
                <a:cs typeface="Michroma" panose="020B0604020202020204" charset="0"/>
              </a:rPr>
              <a:t>Accuracy Measures before AL</a:t>
            </a:r>
            <a:endParaRPr lang="en-US" dirty="0">
              <a:effectLst/>
            </a:endParaRPr>
          </a:p>
        </p:txBody>
      </p:sp>
      <p:sp>
        <p:nvSpPr>
          <p:cNvPr id="212" name="Google Shape;212;p30"/>
          <p:cNvSpPr txBox="1">
            <a:spLocks noGrp="1"/>
          </p:cNvSpPr>
          <p:nvPr>
            <p:ph type="title" idx="2"/>
          </p:nvPr>
        </p:nvSpPr>
        <p:spPr>
          <a:xfrm>
            <a:off x="4047175" y="1561813"/>
            <a:ext cx="1977000" cy="110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288009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0"/>
          <p:cNvSpPr txBox="1">
            <a:spLocks noGrp="1"/>
          </p:cNvSpPr>
          <p:nvPr>
            <p:ph type="title"/>
          </p:nvPr>
        </p:nvSpPr>
        <p:spPr>
          <a:xfrm>
            <a:off x="4136066" y="2667913"/>
            <a:ext cx="4815705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Notes and Challenges</a:t>
            </a:r>
          </a:p>
        </p:txBody>
      </p:sp>
      <p:sp>
        <p:nvSpPr>
          <p:cNvPr id="212" name="Google Shape;212;p30"/>
          <p:cNvSpPr txBox="1">
            <a:spLocks noGrp="1"/>
          </p:cNvSpPr>
          <p:nvPr>
            <p:ph type="title" idx="2"/>
          </p:nvPr>
        </p:nvSpPr>
        <p:spPr>
          <a:xfrm>
            <a:off x="4047175" y="1561813"/>
            <a:ext cx="1977000" cy="110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24062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1"/>
          <p:cNvSpPr txBox="1">
            <a:spLocks noGrp="1"/>
          </p:cNvSpPr>
          <p:nvPr>
            <p:ph type="title"/>
          </p:nvPr>
        </p:nvSpPr>
        <p:spPr>
          <a:xfrm>
            <a:off x="720000" y="470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Notes and Challenges</a:t>
            </a:r>
          </a:p>
        </p:txBody>
      </p:sp>
      <p:sp>
        <p:nvSpPr>
          <p:cNvPr id="218" name="Google Shape;218;p31"/>
          <p:cNvSpPr txBox="1">
            <a:spLocks noGrp="1"/>
          </p:cNvSpPr>
          <p:nvPr>
            <p:ph type="subTitle" idx="4"/>
          </p:nvPr>
        </p:nvSpPr>
        <p:spPr>
          <a:xfrm>
            <a:off x="4232675" y="2274001"/>
            <a:ext cx="2505600" cy="43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Solution</a:t>
            </a:r>
            <a:endParaRPr dirty="0"/>
          </a:p>
        </p:txBody>
      </p:sp>
      <p:sp>
        <p:nvSpPr>
          <p:cNvPr id="219" name="Google Shape;219;p31"/>
          <p:cNvSpPr txBox="1">
            <a:spLocks noGrp="1"/>
          </p:cNvSpPr>
          <p:nvPr>
            <p:ph type="subTitle" idx="1"/>
          </p:nvPr>
        </p:nvSpPr>
        <p:spPr>
          <a:xfrm>
            <a:off x="4232674" y="2635449"/>
            <a:ext cx="2505600" cy="175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patience</a:t>
            </a:r>
            <a:endParaRPr dirty="0"/>
          </a:p>
        </p:txBody>
      </p:sp>
      <p:sp>
        <p:nvSpPr>
          <p:cNvPr id="220" name="Google Shape;220;p31"/>
          <p:cNvSpPr txBox="1">
            <a:spLocks noGrp="1"/>
          </p:cNvSpPr>
          <p:nvPr>
            <p:ph type="subTitle" idx="2"/>
          </p:nvPr>
        </p:nvSpPr>
        <p:spPr>
          <a:xfrm>
            <a:off x="719998" y="2708158"/>
            <a:ext cx="2505600" cy="175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Although the model used is too simple, applying active learning using ModAl took much time</a:t>
            </a:r>
            <a:endParaRPr dirty="0"/>
          </a:p>
        </p:txBody>
      </p:sp>
      <p:sp>
        <p:nvSpPr>
          <p:cNvPr id="221" name="Google Shape;221;p31"/>
          <p:cNvSpPr txBox="1">
            <a:spLocks noGrp="1"/>
          </p:cNvSpPr>
          <p:nvPr>
            <p:ph type="subTitle" idx="3"/>
          </p:nvPr>
        </p:nvSpPr>
        <p:spPr>
          <a:xfrm>
            <a:off x="719997" y="2352900"/>
            <a:ext cx="2907987" cy="43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Takes Too long</a:t>
            </a:r>
            <a:endParaRPr dirty="0"/>
          </a:p>
        </p:txBody>
      </p:sp>
      <p:grpSp>
        <p:nvGrpSpPr>
          <p:cNvPr id="222" name="Google Shape;222;p31"/>
          <p:cNvGrpSpPr/>
          <p:nvPr/>
        </p:nvGrpSpPr>
        <p:grpSpPr>
          <a:xfrm>
            <a:off x="840125" y="1701225"/>
            <a:ext cx="369261" cy="437653"/>
            <a:chOff x="8020159" y="1516551"/>
            <a:chExt cx="300897" cy="356627"/>
          </a:xfrm>
        </p:grpSpPr>
        <p:sp>
          <p:nvSpPr>
            <p:cNvPr id="223" name="Google Shape;223;p31"/>
            <p:cNvSpPr/>
            <p:nvPr/>
          </p:nvSpPr>
          <p:spPr>
            <a:xfrm>
              <a:off x="8126240" y="1669482"/>
              <a:ext cx="88703" cy="30523"/>
            </a:xfrm>
            <a:custGeom>
              <a:avLst/>
              <a:gdLst/>
              <a:ahLst/>
              <a:cxnLst/>
              <a:rect l="l" t="t" r="r" b="b"/>
              <a:pathLst>
                <a:path w="2787" h="959" extrusionOk="0">
                  <a:moveTo>
                    <a:pt x="1144" y="1"/>
                  </a:moveTo>
                  <a:cubicBezTo>
                    <a:pt x="800" y="1"/>
                    <a:pt x="487" y="41"/>
                    <a:pt x="287" y="77"/>
                  </a:cubicBezTo>
                  <a:cubicBezTo>
                    <a:pt x="120" y="101"/>
                    <a:pt x="1" y="244"/>
                    <a:pt x="1" y="411"/>
                  </a:cubicBezTo>
                  <a:lnTo>
                    <a:pt x="1" y="792"/>
                  </a:lnTo>
                  <a:cubicBezTo>
                    <a:pt x="1" y="875"/>
                    <a:pt x="72" y="958"/>
                    <a:pt x="167" y="958"/>
                  </a:cubicBezTo>
                  <a:cubicBezTo>
                    <a:pt x="251" y="958"/>
                    <a:pt x="322" y="875"/>
                    <a:pt x="322" y="792"/>
                  </a:cubicBezTo>
                  <a:lnTo>
                    <a:pt x="322" y="411"/>
                  </a:lnTo>
                  <a:cubicBezTo>
                    <a:pt x="322" y="411"/>
                    <a:pt x="322" y="399"/>
                    <a:pt x="346" y="399"/>
                  </a:cubicBezTo>
                  <a:cubicBezTo>
                    <a:pt x="510" y="379"/>
                    <a:pt x="814" y="344"/>
                    <a:pt x="1164" y="344"/>
                  </a:cubicBezTo>
                  <a:cubicBezTo>
                    <a:pt x="1246" y="344"/>
                    <a:pt x="1331" y="346"/>
                    <a:pt x="1418" y="351"/>
                  </a:cubicBezTo>
                  <a:cubicBezTo>
                    <a:pt x="1918" y="387"/>
                    <a:pt x="2287" y="518"/>
                    <a:pt x="2513" y="744"/>
                  </a:cubicBezTo>
                  <a:cubicBezTo>
                    <a:pt x="2543" y="774"/>
                    <a:pt x="2584" y="789"/>
                    <a:pt x="2628" y="789"/>
                  </a:cubicBezTo>
                  <a:cubicBezTo>
                    <a:pt x="2671" y="789"/>
                    <a:pt x="2715" y="774"/>
                    <a:pt x="2751" y="744"/>
                  </a:cubicBezTo>
                  <a:cubicBezTo>
                    <a:pt x="2787" y="672"/>
                    <a:pt x="2787" y="565"/>
                    <a:pt x="2727" y="494"/>
                  </a:cubicBezTo>
                  <a:cubicBezTo>
                    <a:pt x="2338" y="104"/>
                    <a:pt x="1699" y="1"/>
                    <a:pt x="11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31"/>
            <p:cNvSpPr/>
            <p:nvPr/>
          </p:nvSpPr>
          <p:spPr>
            <a:xfrm>
              <a:off x="8069778" y="1621518"/>
              <a:ext cx="200513" cy="251278"/>
            </a:xfrm>
            <a:custGeom>
              <a:avLst/>
              <a:gdLst/>
              <a:ahLst/>
              <a:cxnLst/>
              <a:rect l="l" t="t" r="r" b="b"/>
              <a:pathLst>
                <a:path w="6300" h="7895" extrusionOk="0">
                  <a:moveTo>
                    <a:pt x="4918" y="358"/>
                  </a:moveTo>
                  <a:lnTo>
                    <a:pt x="4918" y="1953"/>
                  </a:lnTo>
                  <a:cubicBezTo>
                    <a:pt x="4918" y="2191"/>
                    <a:pt x="4859" y="2429"/>
                    <a:pt x="4751" y="2644"/>
                  </a:cubicBezTo>
                  <a:cubicBezTo>
                    <a:pt x="4739" y="2656"/>
                    <a:pt x="4739" y="2680"/>
                    <a:pt x="4739" y="2715"/>
                  </a:cubicBezTo>
                  <a:lnTo>
                    <a:pt x="4739" y="3180"/>
                  </a:lnTo>
                  <a:cubicBezTo>
                    <a:pt x="4739" y="3620"/>
                    <a:pt x="4561" y="4037"/>
                    <a:pt x="4227" y="4334"/>
                  </a:cubicBezTo>
                  <a:cubicBezTo>
                    <a:pt x="3935" y="4605"/>
                    <a:pt x="3563" y="4768"/>
                    <a:pt x="3158" y="4768"/>
                  </a:cubicBezTo>
                  <a:cubicBezTo>
                    <a:pt x="3118" y="4768"/>
                    <a:pt x="3077" y="4766"/>
                    <a:pt x="3037" y="4763"/>
                  </a:cubicBezTo>
                  <a:cubicBezTo>
                    <a:pt x="2227" y="4704"/>
                    <a:pt x="1572" y="3977"/>
                    <a:pt x="1572" y="3108"/>
                  </a:cubicBezTo>
                  <a:lnTo>
                    <a:pt x="1572" y="2715"/>
                  </a:lnTo>
                  <a:cubicBezTo>
                    <a:pt x="1572" y="2680"/>
                    <a:pt x="1572" y="2668"/>
                    <a:pt x="1549" y="2644"/>
                  </a:cubicBezTo>
                  <a:cubicBezTo>
                    <a:pt x="1453" y="2418"/>
                    <a:pt x="1394" y="2191"/>
                    <a:pt x="1394" y="1953"/>
                  </a:cubicBezTo>
                  <a:lnTo>
                    <a:pt x="1394" y="1596"/>
                  </a:lnTo>
                  <a:cubicBezTo>
                    <a:pt x="1394" y="905"/>
                    <a:pt x="1941" y="358"/>
                    <a:pt x="2620" y="358"/>
                  </a:cubicBezTo>
                  <a:close/>
                  <a:moveTo>
                    <a:pt x="4049" y="4858"/>
                  </a:moveTo>
                  <a:lnTo>
                    <a:pt x="4049" y="5156"/>
                  </a:lnTo>
                  <a:lnTo>
                    <a:pt x="3156" y="5775"/>
                  </a:lnTo>
                  <a:lnTo>
                    <a:pt x="2263" y="5168"/>
                  </a:lnTo>
                  <a:lnTo>
                    <a:pt x="2263" y="4858"/>
                  </a:lnTo>
                  <a:cubicBezTo>
                    <a:pt x="2489" y="4977"/>
                    <a:pt x="2763" y="5061"/>
                    <a:pt x="3025" y="5073"/>
                  </a:cubicBezTo>
                  <a:lnTo>
                    <a:pt x="3156" y="5073"/>
                  </a:lnTo>
                  <a:cubicBezTo>
                    <a:pt x="3477" y="5073"/>
                    <a:pt x="3775" y="5001"/>
                    <a:pt x="4049" y="4858"/>
                  </a:cubicBezTo>
                  <a:close/>
                  <a:moveTo>
                    <a:pt x="2132" y="5477"/>
                  </a:moveTo>
                  <a:lnTo>
                    <a:pt x="2906" y="6013"/>
                  </a:lnTo>
                  <a:lnTo>
                    <a:pt x="2489" y="6418"/>
                  </a:lnTo>
                  <a:lnTo>
                    <a:pt x="2477" y="6418"/>
                  </a:lnTo>
                  <a:lnTo>
                    <a:pt x="1965" y="5656"/>
                  </a:lnTo>
                  <a:lnTo>
                    <a:pt x="2132" y="5477"/>
                  </a:lnTo>
                  <a:close/>
                  <a:moveTo>
                    <a:pt x="4168" y="5466"/>
                  </a:moveTo>
                  <a:lnTo>
                    <a:pt x="4335" y="5644"/>
                  </a:lnTo>
                  <a:lnTo>
                    <a:pt x="3835" y="6418"/>
                  </a:lnTo>
                  <a:lnTo>
                    <a:pt x="3811" y="6418"/>
                  </a:lnTo>
                  <a:lnTo>
                    <a:pt x="3394" y="6001"/>
                  </a:lnTo>
                  <a:lnTo>
                    <a:pt x="4168" y="5466"/>
                  </a:lnTo>
                  <a:close/>
                  <a:moveTo>
                    <a:pt x="2620" y="1"/>
                  </a:moveTo>
                  <a:cubicBezTo>
                    <a:pt x="1763" y="1"/>
                    <a:pt x="1060" y="703"/>
                    <a:pt x="1060" y="1572"/>
                  </a:cubicBezTo>
                  <a:lnTo>
                    <a:pt x="1060" y="1918"/>
                  </a:lnTo>
                  <a:cubicBezTo>
                    <a:pt x="1060" y="2203"/>
                    <a:pt x="1120" y="2477"/>
                    <a:pt x="1239" y="2727"/>
                  </a:cubicBezTo>
                  <a:lnTo>
                    <a:pt x="1239" y="3096"/>
                  </a:lnTo>
                  <a:cubicBezTo>
                    <a:pt x="1239" y="3703"/>
                    <a:pt x="1513" y="4263"/>
                    <a:pt x="1941" y="4632"/>
                  </a:cubicBezTo>
                  <a:lnTo>
                    <a:pt x="1941" y="5180"/>
                  </a:lnTo>
                  <a:lnTo>
                    <a:pt x="1632" y="5513"/>
                  </a:lnTo>
                  <a:cubicBezTo>
                    <a:pt x="1596" y="5537"/>
                    <a:pt x="1584" y="5585"/>
                    <a:pt x="1584" y="5632"/>
                  </a:cubicBezTo>
                  <a:lnTo>
                    <a:pt x="572" y="6001"/>
                  </a:lnTo>
                  <a:cubicBezTo>
                    <a:pt x="227" y="6120"/>
                    <a:pt x="1" y="6442"/>
                    <a:pt x="1" y="6823"/>
                  </a:cubicBezTo>
                  <a:lnTo>
                    <a:pt x="1" y="7728"/>
                  </a:lnTo>
                  <a:cubicBezTo>
                    <a:pt x="1" y="7823"/>
                    <a:pt x="84" y="7894"/>
                    <a:pt x="167" y="7894"/>
                  </a:cubicBezTo>
                  <a:cubicBezTo>
                    <a:pt x="263" y="7894"/>
                    <a:pt x="334" y="7823"/>
                    <a:pt x="334" y="7728"/>
                  </a:cubicBezTo>
                  <a:lnTo>
                    <a:pt x="334" y="6823"/>
                  </a:lnTo>
                  <a:cubicBezTo>
                    <a:pt x="334" y="6597"/>
                    <a:pt x="477" y="6382"/>
                    <a:pt x="691" y="6311"/>
                  </a:cubicBezTo>
                  <a:lnTo>
                    <a:pt x="1751" y="5930"/>
                  </a:lnTo>
                  <a:lnTo>
                    <a:pt x="2192" y="6597"/>
                  </a:lnTo>
                  <a:cubicBezTo>
                    <a:pt x="2251" y="6680"/>
                    <a:pt x="2346" y="6728"/>
                    <a:pt x="2442" y="6740"/>
                  </a:cubicBezTo>
                  <a:lnTo>
                    <a:pt x="2477" y="6740"/>
                  </a:lnTo>
                  <a:cubicBezTo>
                    <a:pt x="2561" y="6740"/>
                    <a:pt x="2656" y="6716"/>
                    <a:pt x="2715" y="6644"/>
                  </a:cubicBezTo>
                  <a:lnTo>
                    <a:pt x="2977" y="6370"/>
                  </a:lnTo>
                  <a:lnTo>
                    <a:pt x="2977" y="7728"/>
                  </a:lnTo>
                  <a:cubicBezTo>
                    <a:pt x="2977" y="7823"/>
                    <a:pt x="3061" y="7894"/>
                    <a:pt x="3144" y="7894"/>
                  </a:cubicBezTo>
                  <a:cubicBezTo>
                    <a:pt x="3239" y="7894"/>
                    <a:pt x="3311" y="7823"/>
                    <a:pt x="3311" y="7728"/>
                  </a:cubicBezTo>
                  <a:lnTo>
                    <a:pt x="3311" y="6370"/>
                  </a:lnTo>
                  <a:lnTo>
                    <a:pt x="3573" y="6644"/>
                  </a:lnTo>
                  <a:cubicBezTo>
                    <a:pt x="3632" y="6704"/>
                    <a:pt x="3727" y="6740"/>
                    <a:pt x="3811" y="6740"/>
                  </a:cubicBezTo>
                  <a:lnTo>
                    <a:pt x="3846" y="6740"/>
                  </a:lnTo>
                  <a:cubicBezTo>
                    <a:pt x="3954" y="6728"/>
                    <a:pt x="4037" y="6680"/>
                    <a:pt x="4097" y="6597"/>
                  </a:cubicBezTo>
                  <a:lnTo>
                    <a:pt x="4549" y="5930"/>
                  </a:lnTo>
                  <a:lnTo>
                    <a:pt x="5597" y="6311"/>
                  </a:lnTo>
                  <a:cubicBezTo>
                    <a:pt x="5811" y="6382"/>
                    <a:pt x="5954" y="6597"/>
                    <a:pt x="5954" y="6823"/>
                  </a:cubicBezTo>
                  <a:lnTo>
                    <a:pt x="5954" y="7728"/>
                  </a:lnTo>
                  <a:cubicBezTo>
                    <a:pt x="5954" y="7823"/>
                    <a:pt x="6037" y="7894"/>
                    <a:pt x="6121" y="7894"/>
                  </a:cubicBezTo>
                  <a:cubicBezTo>
                    <a:pt x="6204" y="7894"/>
                    <a:pt x="6287" y="7823"/>
                    <a:pt x="6287" y="7728"/>
                  </a:cubicBezTo>
                  <a:lnTo>
                    <a:pt x="6287" y="6823"/>
                  </a:lnTo>
                  <a:cubicBezTo>
                    <a:pt x="6299" y="6466"/>
                    <a:pt x="6073" y="6132"/>
                    <a:pt x="5740" y="6001"/>
                  </a:cubicBezTo>
                  <a:lnTo>
                    <a:pt x="4728" y="5632"/>
                  </a:lnTo>
                  <a:cubicBezTo>
                    <a:pt x="4728" y="5585"/>
                    <a:pt x="4704" y="5537"/>
                    <a:pt x="4680" y="5513"/>
                  </a:cubicBezTo>
                  <a:lnTo>
                    <a:pt x="4370" y="5180"/>
                  </a:lnTo>
                  <a:lnTo>
                    <a:pt x="4370" y="4644"/>
                  </a:lnTo>
                  <a:lnTo>
                    <a:pt x="4454" y="4561"/>
                  </a:lnTo>
                  <a:cubicBezTo>
                    <a:pt x="4847" y="4204"/>
                    <a:pt x="5061" y="3680"/>
                    <a:pt x="5061" y="3156"/>
                  </a:cubicBezTo>
                  <a:lnTo>
                    <a:pt x="5061" y="2727"/>
                  </a:lnTo>
                  <a:cubicBezTo>
                    <a:pt x="5180" y="2477"/>
                    <a:pt x="5240" y="2203"/>
                    <a:pt x="5240" y="1929"/>
                  </a:cubicBezTo>
                  <a:lnTo>
                    <a:pt x="5240" y="167"/>
                  </a:lnTo>
                  <a:cubicBezTo>
                    <a:pt x="5240" y="84"/>
                    <a:pt x="5168" y="1"/>
                    <a:pt x="50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31"/>
            <p:cNvSpPr/>
            <p:nvPr/>
          </p:nvSpPr>
          <p:spPr>
            <a:xfrm>
              <a:off x="8103515" y="1851535"/>
              <a:ext cx="10630" cy="21643"/>
            </a:xfrm>
            <a:custGeom>
              <a:avLst/>
              <a:gdLst/>
              <a:ahLst/>
              <a:cxnLst/>
              <a:rect l="l" t="t" r="r" b="b"/>
              <a:pathLst>
                <a:path w="334" h="680" extrusionOk="0">
                  <a:moveTo>
                    <a:pt x="167" y="1"/>
                  </a:moveTo>
                  <a:cubicBezTo>
                    <a:pt x="72" y="1"/>
                    <a:pt x="0" y="72"/>
                    <a:pt x="0" y="155"/>
                  </a:cubicBezTo>
                  <a:lnTo>
                    <a:pt x="0" y="513"/>
                  </a:lnTo>
                  <a:cubicBezTo>
                    <a:pt x="0" y="608"/>
                    <a:pt x="72" y="679"/>
                    <a:pt x="167" y="679"/>
                  </a:cubicBezTo>
                  <a:cubicBezTo>
                    <a:pt x="250" y="679"/>
                    <a:pt x="334" y="608"/>
                    <a:pt x="334" y="513"/>
                  </a:cubicBezTo>
                  <a:lnTo>
                    <a:pt x="334" y="155"/>
                  </a:lnTo>
                  <a:cubicBezTo>
                    <a:pt x="334" y="72"/>
                    <a:pt x="250" y="1"/>
                    <a:pt x="1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31"/>
            <p:cNvSpPr/>
            <p:nvPr/>
          </p:nvSpPr>
          <p:spPr>
            <a:xfrm>
              <a:off x="8226306" y="1851535"/>
              <a:ext cx="10248" cy="21643"/>
            </a:xfrm>
            <a:custGeom>
              <a:avLst/>
              <a:gdLst/>
              <a:ahLst/>
              <a:cxnLst/>
              <a:rect l="l" t="t" r="r" b="b"/>
              <a:pathLst>
                <a:path w="322" h="680" extrusionOk="0">
                  <a:moveTo>
                    <a:pt x="167" y="1"/>
                  </a:moveTo>
                  <a:cubicBezTo>
                    <a:pt x="71" y="1"/>
                    <a:pt x="0" y="72"/>
                    <a:pt x="0" y="155"/>
                  </a:cubicBezTo>
                  <a:lnTo>
                    <a:pt x="0" y="513"/>
                  </a:lnTo>
                  <a:cubicBezTo>
                    <a:pt x="0" y="608"/>
                    <a:pt x="71" y="679"/>
                    <a:pt x="167" y="679"/>
                  </a:cubicBezTo>
                  <a:cubicBezTo>
                    <a:pt x="250" y="679"/>
                    <a:pt x="322" y="608"/>
                    <a:pt x="322" y="513"/>
                  </a:cubicBezTo>
                  <a:lnTo>
                    <a:pt x="322" y="155"/>
                  </a:lnTo>
                  <a:cubicBezTo>
                    <a:pt x="322" y="72"/>
                    <a:pt x="250" y="1"/>
                    <a:pt x="1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31"/>
            <p:cNvSpPr/>
            <p:nvPr/>
          </p:nvSpPr>
          <p:spPr>
            <a:xfrm>
              <a:off x="8020159" y="1516551"/>
              <a:ext cx="300897" cy="284251"/>
            </a:xfrm>
            <a:custGeom>
              <a:avLst/>
              <a:gdLst/>
              <a:ahLst/>
              <a:cxnLst/>
              <a:rect l="l" t="t" r="r" b="b"/>
              <a:pathLst>
                <a:path w="9454" h="8931" extrusionOk="0">
                  <a:moveTo>
                    <a:pt x="6263" y="596"/>
                  </a:moveTo>
                  <a:lnTo>
                    <a:pt x="6263" y="596"/>
                  </a:lnTo>
                  <a:cubicBezTo>
                    <a:pt x="7060" y="894"/>
                    <a:pt x="7739" y="1406"/>
                    <a:pt x="8227" y="2084"/>
                  </a:cubicBezTo>
                  <a:lnTo>
                    <a:pt x="7322" y="2084"/>
                  </a:lnTo>
                  <a:cubicBezTo>
                    <a:pt x="7215" y="1846"/>
                    <a:pt x="7096" y="1620"/>
                    <a:pt x="6953" y="1394"/>
                  </a:cubicBezTo>
                  <a:cubicBezTo>
                    <a:pt x="6739" y="1084"/>
                    <a:pt x="6525" y="822"/>
                    <a:pt x="6263" y="596"/>
                  </a:cubicBezTo>
                  <a:close/>
                  <a:moveTo>
                    <a:pt x="3143" y="608"/>
                  </a:moveTo>
                  <a:cubicBezTo>
                    <a:pt x="2893" y="822"/>
                    <a:pt x="2667" y="1084"/>
                    <a:pt x="2453" y="1406"/>
                  </a:cubicBezTo>
                  <a:cubicBezTo>
                    <a:pt x="2322" y="1620"/>
                    <a:pt x="2203" y="1846"/>
                    <a:pt x="2084" y="2096"/>
                  </a:cubicBezTo>
                  <a:lnTo>
                    <a:pt x="1179" y="2096"/>
                  </a:lnTo>
                  <a:cubicBezTo>
                    <a:pt x="1667" y="1429"/>
                    <a:pt x="2357" y="905"/>
                    <a:pt x="3143" y="608"/>
                  </a:cubicBezTo>
                  <a:close/>
                  <a:moveTo>
                    <a:pt x="4560" y="322"/>
                  </a:moveTo>
                  <a:lnTo>
                    <a:pt x="4560" y="2096"/>
                  </a:lnTo>
                  <a:lnTo>
                    <a:pt x="2453" y="2096"/>
                  </a:lnTo>
                  <a:cubicBezTo>
                    <a:pt x="2929" y="1084"/>
                    <a:pt x="3691" y="393"/>
                    <a:pt x="4560" y="322"/>
                  </a:cubicBezTo>
                  <a:close/>
                  <a:moveTo>
                    <a:pt x="4882" y="322"/>
                  </a:moveTo>
                  <a:cubicBezTo>
                    <a:pt x="5751" y="393"/>
                    <a:pt x="6489" y="1084"/>
                    <a:pt x="6977" y="2096"/>
                  </a:cubicBezTo>
                  <a:lnTo>
                    <a:pt x="4882" y="2096"/>
                  </a:lnTo>
                  <a:lnTo>
                    <a:pt x="4882" y="322"/>
                  </a:lnTo>
                  <a:close/>
                  <a:moveTo>
                    <a:pt x="1953" y="2418"/>
                  </a:moveTo>
                  <a:cubicBezTo>
                    <a:pt x="1715" y="3084"/>
                    <a:pt x="1584" y="3799"/>
                    <a:pt x="1560" y="4549"/>
                  </a:cubicBezTo>
                  <a:lnTo>
                    <a:pt x="310" y="4549"/>
                  </a:lnTo>
                  <a:cubicBezTo>
                    <a:pt x="345" y="3775"/>
                    <a:pt x="572" y="3049"/>
                    <a:pt x="953" y="2418"/>
                  </a:cubicBezTo>
                  <a:close/>
                  <a:moveTo>
                    <a:pt x="8465" y="2429"/>
                  </a:moveTo>
                  <a:cubicBezTo>
                    <a:pt x="8858" y="3049"/>
                    <a:pt x="9085" y="3775"/>
                    <a:pt x="9108" y="4549"/>
                  </a:cubicBezTo>
                  <a:lnTo>
                    <a:pt x="7858" y="4549"/>
                  </a:lnTo>
                  <a:cubicBezTo>
                    <a:pt x="7846" y="3799"/>
                    <a:pt x="7715" y="3084"/>
                    <a:pt x="7477" y="2429"/>
                  </a:cubicBezTo>
                  <a:close/>
                  <a:moveTo>
                    <a:pt x="1560" y="4882"/>
                  </a:moveTo>
                  <a:cubicBezTo>
                    <a:pt x="1584" y="5585"/>
                    <a:pt x="1703" y="6251"/>
                    <a:pt x="1905" y="6870"/>
                  </a:cubicBezTo>
                  <a:lnTo>
                    <a:pt x="1953" y="7001"/>
                  </a:lnTo>
                  <a:lnTo>
                    <a:pt x="953" y="7001"/>
                  </a:lnTo>
                  <a:cubicBezTo>
                    <a:pt x="572" y="6382"/>
                    <a:pt x="345" y="5656"/>
                    <a:pt x="310" y="4882"/>
                  </a:cubicBezTo>
                  <a:close/>
                  <a:moveTo>
                    <a:pt x="9096" y="4894"/>
                  </a:moveTo>
                  <a:cubicBezTo>
                    <a:pt x="9085" y="5608"/>
                    <a:pt x="8870" y="6323"/>
                    <a:pt x="8501" y="6954"/>
                  </a:cubicBezTo>
                  <a:cubicBezTo>
                    <a:pt x="8489" y="6966"/>
                    <a:pt x="8465" y="6990"/>
                    <a:pt x="8453" y="7001"/>
                  </a:cubicBezTo>
                  <a:lnTo>
                    <a:pt x="7453" y="7001"/>
                  </a:lnTo>
                  <a:lnTo>
                    <a:pt x="7501" y="6870"/>
                  </a:lnTo>
                  <a:cubicBezTo>
                    <a:pt x="7715" y="6251"/>
                    <a:pt x="7834" y="5585"/>
                    <a:pt x="7846" y="4894"/>
                  </a:cubicBezTo>
                  <a:close/>
                  <a:moveTo>
                    <a:pt x="4715" y="1"/>
                  </a:moveTo>
                  <a:cubicBezTo>
                    <a:pt x="3465" y="1"/>
                    <a:pt x="2262" y="489"/>
                    <a:pt x="1381" y="1382"/>
                  </a:cubicBezTo>
                  <a:cubicBezTo>
                    <a:pt x="488" y="2275"/>
                    <a:pt x="0" y="3465"/>
                    <a:pt x="0" y="4715"/>
                  </a:cubicBezTo>
                  <a:cubicBezTo>
                    <a:pt x="0" y="6489"/>
                    <a:pt x="976" y="8097"/>
                    <a:pt x="2548" y="8918"/>
                  </a:cubicBezTo>
                  <a:cubicBezTo>
                    <a:pt x="2572" y="8930"/>
                    <a:pt x="2584" y="8930"/>
                    <a:pt x="2619" y="8930"/>
                  </a:cubicBezTo>
                  <a:cubicBezTo>
                    <a:pt x="2679" y="8930"/>
                    <a:pt x="2738" y="8895"/>
                    <a:pt x="2762" y="8835"/>
                  </a:cubicBezTo>
                  <a:cubicBezTo>
                    <a:pt x="2810" y="8764"/>
                    <a:pt x="2786" y="8656"/>
                    <a:pt x="2691" y="8621"/>
                  </a:cubicBezTo>
                  <a:cubicBezTo>
                    <a:pt x="2084" y="8299"/>
                    <a:pt x="1572" y="7859"/>
                    <a:pt x="1191" y="7335"/>
                  </a:cubicBezTo>
                  <a:lnTo>
                    <a:pt x="2096" y="7335"/>
                  </a:lnTo>
                  <a:cubicBezTo>
                    <a:pt x="2286" y="7775"/>
                    <a:pt x="2548" y="8180"/>
                    <a:pt x="2846" y="8514"/>
                  </a:cubicBezTo>
                  <a:cubicBezTo>
                    <a:pt x="2877" y="8551"/>
                    <a:pt x="2918" y="8569"/>
                    <a:pt x="2961" y="8569"/>
                  </a:cubicBezTo>
                  <a:cubicBezTo>
                    <a:pt x="3002" y="8569"/>
                    <a:pt x="3044" y="8554"/>
                    <a:pt x="3084" y="8525"/>
                  </a:cubicBezTo>
                  <a:cubicBezTo>
                    <a:pt x="3155" y="8466"/>
                    <a:pt x="3155" y="8359"/>
                    <a:pt x="3096" y="8287"/>
                  </a:cubicBezTo>
                  <a:cubicBezTo>
                    <a:pt x="2858" y="8013"/>
                    <a:pt x="2643" y="7692"/>
                    <a:pt x="2465" y="7335"/>
                  </a:cubicBezTo>
                  <a:cubicBezTo>
                    <a:pt x="2548" y="7323"/>
                    <a:pt x="2619" y="7263"/>
                    <a:pt x="2619" y="7168"/>
                  </a:cubicBezTo>
                  <a:cubicBezTo>
                    <a:pt x="2619" y="7085"/>
                    <a:pt x="2548" y="7001"/>
                    <a:pt x="2453" y="7001"/>
                  </a:cubicBezTo>
                  <a:lnTo>
                    <a:pt x="2334" y="7001"/>
                  </a:lnTo>
                  <a:cubicBezTo>
                    <a:pt x="2084" y="6370"/>
                    <a:pt x="1929" y="5632"/>
                    <a:pt x="1917" y="4882"/>
                  </a:cubicBezTo>
                  <a:lnTo>
                    <a:pt x="2096" y="4882"/>
                  </a:lnTo>
                  <a:cubicBezTo>
                    <a:pt x="2191" y="4882"/>
                    <a:pt x="2262" y="4799"/>
                    <a:pt x="2262" y="4715"/>
                  </a:cubicBezTo>
                  <a:cubicBezTo>
                    <a:pt x="2262" y="4620"/>
                    <a:pt x="2191" y="4549"/>
                    <a:pt x="2096" y="4549"/>
                  </a:cubicBezTo>
                  <a:lnTo>
                    <a:pt x="1917" y="4549"/>
                  </a:lnTo>
                  <a:cubicBezTo>
                    <a:pt x="1929" y="3775"/>
                    <a:pt x="2084" y="3049"/>
                    <a:pt x="2334" y="2418"/>
                  </a:cubicBezTo>
                  <a:lnTo>
                    <a:pt x="4572" y="2418"/>
                  </a:lnTo>
                  <a:lnTo>
                    <a:pt x="4572" y="2775"/>
                  </a:lnTo>
                  <a:cubicBezTo>
                    <a:pt x="4572" y="2870"/>
                    <a:pt x="4643" y="2941"/>
                    <a:pt x="4727" y="2941"/>
                  </a:cubicBezTo>
                  <a:cubicBezTo>
                    <a:pt x="4822" y="2941"/>
                    <a:pt x="4894" y="2870"/>
                    <a:pt x="4894" y="2775"/>
                  </a:cubicBezTo>
                  <a:lnTo>
                    <a:pt x="4894" y="2418"/>
                  </a:lnTo>
                  <a:lnTo>
                    <a:pt x="7132" y="2418"/>
                  </a:lnTo>
                  <a:cubicBezTo>
                    <a:pt x="7370" y="3049"/>
                    <a:pt x="7513" y="3775"/>
                    <a:pt x="7549" y="4549"/>
                  </a:cubicBezTo>
                  <a:lnTo>
                    <a:pt x="7370" y="4549"/>
                  </a:lnTo>
                  <a:cubicBezTo>
                    <a:pt x="7275" y="4549"/>
                    <a:pt x="7203" y="4620"/>
                    <a:pt x="7203" y="4715"/>
                  </a:cubicBezTo>
                  <a:cubicBezTo>
                    <a:pt x="7203" y="4799"/>
                    <a:pt x="7275" y="4882"/>
                    <a:pt x="7370" y="4882"/>
                  </a:cubicBezTo>
                  <a:lnTo>
                    <a:pt x="7549" y="4882"/>
                  </a:lnTo>
                  <a:cubicBezTo>
                    <a:pt x="7525" y="5632"/>
                    <a:pt x="7382" y="6370"/>
                    <a:pt x="7132" y="7001"/>
                  </a:cubicBezTo>
                  <a:lnTo>
                    <a:pt x="7013" y="7001"/>
                  </a:lnTo>
                  <a:cubicBezTo>
                    <a:pt x="6918" y="7001"/>
                    <a:pt x="6846" y="7085"/>
                    <a:pt x="6846" y="7168"/>
                  </a:cubicBezTo>
                  <a:cubicBezTo>
                    <a:pt x="6846" y="7263"/>
                    <a:pt x="6906" y="7323"/>
                    <a:pt x="6989" y="7335"/>
                  </a:cubicBezTo>
                  <a:cubicBezTo>
                    <a:pt x="6810" y="7692"/>
                    <a:pt x="6608" y="8025"/>
                    <a:pt x="6370" y="8287"/>
                  </a:cubicBezTo>
                  <a:cubicBezTo>
                    <a:pt x="6310" y="8359"/>
                    <a:pt x="6310" y="8466"/>
                    <a:pt x="6382" y="8525"/>
                  </a:cubicBezTo>
                  <a:cubicBezTo>
                    <a:pt x="6418" y="8549"/>
                    <a:pt x="6453" y="8573"/>
                    <a:pt x="6489" y="8573"/>
                  </a:cubicBezTo>
                  <a:cubicBezTo>
                    <a:pt x="6537" y="8573"/>
                    <a:pt x="6572" y="8549"/>
                    <a:pt x="6608" y="8514"/>
                  </a:cubicBezTo>
                  <a:cubicBezTo>
                    <a:pt x="6894" y="8180"/>
                    <a:pt x="7144" y="7787"/>
                    <a:pt x="7346" y="7335"/>
                  </a:cubicBezTo>
                  <a:lnTo>
                    <a:pt x="8263" y="7335"/>
                  </a:lnTo>
                  <a:cubicBezTo>
                    <a:pt x="7906" y="7811"/>
                    <a:pt x="7441" y="8228"/>
                    <a:pt x="6918" y="8525"/>
                  </a:cubicBezTo>
                  <a:cubicBezTo>
                    <a:pt x="6846" y="8573"/>
                    <a:pt x="6810" y="8680"/>
                    <a:pt x="6858" y="8752"/>
                  </a:cubicBezTo>
                  <a:cubicBezTo>
                    <a:pt x="6891" y="8801"/>
                    <a:pt x="6951" y="8833"/>
                    <a:pt x="7009" y="8833"/>
                  </a:cubicBezTo>
                  <a:cubicBezTo>
                    <a:pt x="7036" y="8833"/>
                    <a:pt x="7062" y="8826"/>
                    <a:pt x="7084" y="8811"/>
                  </a:cubicBezTo>
                  <a:cubicBezTo>
                    <a:pt x="7787" y="8406"/>
                    <a:pt x="8382" y="7811"/>
                    <a:pt x="8799" y="7109"/>
                  </a:cubicBezTo>
                  <a:cubicBezTo>
                    <a:pt x="9227" y="6382"/>
                    <a:pt x="9454" y="5561"/>
                    <a:pt x="9454" y="4715"/>
                  </a:cubicBezTo>
                  <a:cubicBezTo>
                    <a:pt x="9442" y="3453"/>
                    <a:pt x="8942" y="2275"/>
                    <a:pt x="8049" y="1382"/>
                  </a:cubicBezTo>
                  <a:cubicBezTo>
                    <a:pt x="7156" y="489"/>
                    <a:pt x="5965" y="1"/>
                    <a:pt x="47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8" name="Google Shape;228;p31"/>
          <p:cNvGrpSpPr/>
          <p:nvPr/>
        </p:nvGrpSpPr>
        <p:grpSpPr>
          <a:xfrm>
            <a:off x="4309908" y="1679943"/>
            <a:ext cx="459393" cy="458934"/>
            <a:chOff x="4886264" y="3366174"/>
            <a:chExt cx="350548" cy="350198"/>
          </a:xfrm>
        </p:grpSpPr>
        <p:sp>
          <p:nvSpPr>
            <p:cNvPr id="229" name="Google Shape;229;p31"/>
            <p:cNvSpPr/>
            <p:nvPr/>
          </p:nvSpPr>
          <p:spPr>
            <a:xfrm>
              <a:off x="4946132" y="3426614"/>
              <a:ext cx="230431" cy="289758"/>
            </a:xfrm>
            <a:custGeom>
              <a:avLst/>
              <a:gdLst/>
              <a:ahLst/>
              <a:cxnLst/>
              <a:rect l="l" t="t" r="r" b="b"/>
              <a:pathLst>
                <a:path w="7240" h="9104" extrusionOk="0">
                  <a:moveTo>
                    <a:pt x="3811" y="3793"/>
                  </a:moveTo>
                  <a:cubicBezTo>
                    <a:pt x="4001" y="3793"/>
                    <a:pt x="4168" y="3948"/>
                    <a:pt x="4168" y="4150"/>
                  </a:cubicBezTo>
                  <a:lnTo>
                    <a:pt x="4168" y="4484"/>
                  </a:lnTo>
                  <a:cubicBezTo>
                    <a:pt x="4156" y="4769"/>
                    <a:pt x="3930" y="5007"/>
                    <a:pt x="3632" y="5007"/>
                  </a:cubicBezTo>
                  <a:cubicBezTo>
                    <a:pt x="3334" y="5007"/>
                    <a:pt x="3108" y="4769"/>
                    <a:pt x="3108" y="4484"/>
                  </a:cubicBezTo>
                  <a:lnTo>
                    <a:pt x="3108" y="4150"/>
                  </a:lnTo>
                  <a:cubicBezTo>
                    <a:pt x="3108" y="3948"/>
                    <a:pt x="3263" y="3793"/>
                    <a:pt x="3465" y="3793"/>
                  </a:cubicBezTo>
                  <a:close/>
                  <a:moveTo>
                    <a:pt x="3787" y="5341"/>
                  </a:moveTo>
                  <a:lnTo>
                    <a:pt x="3787" y="5412"/>
                  </a:lnTo>
                  <a:cubicBezTo>
                    <a:pt x="3811" y="5472"/>
                    <a:pt x="3822" y="5531"/>
                    <a:pt x="3846" y="5579"/>
                  </a:cubicBezTo>
                  <a:lnTo>
                    <a:pt x="3632" y="5793"/>
                  </a:lnTo>
                  <a:lnTo>
                    <a:pt x="3596" y="5793"/>
                  </a:lnTo>
                  <a:lnTo>
                    <a:pt x="3370" y="5579"/>
                  </a:lnTo>
                  <a:cubicBezTo>
                    <a:pt x="3406" y="5531"/>
                    <a:pt x="3418" y="5472"/>
                    <a:pt x="3418" y="5412"/>
                  </a:cubicBezTo>
                  <a:lnTo>
                    <a:pt x="3418" y="5341"/>
                  </a:lnTo>
                  <a:close/>
                  <a:moveTo>
                    <a:pt x="3630" y="314"/>
                  </a:moveTo>
                  <a:cubicBezTo>
                    <a:pt x="4485" y="314"/>
                    <a:pt x="5309" y="622"/>
                    <a:pt x="5930" y="1209"/>
                  </a:cubicBezTo>
                  <a:cubicBezTo>
                    <a:pt x="6585" y="1840"/>
                    <a:pt x="6954" y="2686"/>
                    <a:pt x="6954" y="3591"/>
                  </a:cubicBezTo>
                  <a:cubicBezTo>
                    <a:pt x="6918" y="4293"/>
                    <a:pt x="6704" y="4936"/>
                    <a:pt x="6323" y="5484"/>
                  </a:cubicBezTo>
                  <a:cubicBezTo>
                    <a:pt x="5942" y="6020"/>
                    <a:pt x="5430" y="6436"/>
                    <a:pt x="4823" y="6674"/>
                  </a:cubicBezTo>
                  <a:cubicBezTo>
                    <a:pt x="4620" y="6746"/>
                    <a:pt x="4501" y="6948"/>
                    <a:pt x="4501" y="7151"/>
                  </a:cubicBezTo>
                  <a:lnTo>
                    <a:pt x="4501" y="7603"/>
                  </a:lnTo>
                  <a:cubicBezTo>
                    <a:pt x="4501" y="7674"/>
                    <a:pt x="4489" y="7734"/>
                    <a:pt x="4442" y="7794"/>
                  </a:cubicBezTo>
                  <a:lnTo>
                    <a:pt x="4287" y="8044"/>
                  </a:lnTo>
                  <a:cubicBezTo>
                    <a:pt x="4263" y="8055"/>
                    <a:pt x="4251" y="8091"/>
                    <a:pt x="4251" y="8103"/>
                  </a:cubicBezTo>
                  <a:lnTo>
                    <a:pt x="3037" y="8103"/>
                  </a:lnTo>
                  <a:cubicBezTo>
                    <a:pt x="3013" y="8091"/>
                    <a:pt x="3013" y="8055"/>
                    <a:pt x="3001" y="8044"/>
                  </a:cubicBezTo>
                  <a:lnTo>
                    <a:pt x="2834" y="7794"/>
                  </a:lnTo>
                  <a:cubicBezTo>
                    <a:pt x="2799" y="7734"/>
                    <a:pt x="2775" y="7663"/>
                    <a:pt x="2775" y="7603"/>
                  </a:cubicBezTo>
                  <a:lnTo>
                    <a:pt x="2775" y="6067"/>
                  </a:lnTo>
                  <a:cubicBezTo>
                    <a:pt x="2775" y="5996"/>
                    <a:pt x="2822" y="5936"/>
                    <a:pt x="2882" y="5900"/>
                  </a:cubicBezTo>
                  <a:lnTo>
                    <a:pt x="3168" y="5769"/>
                  </a:lnTo>
                  <a:lnTo>
                    <a:pt x="3418" y="6020"/>
                  </a:lnTo>
                  <a:cubicBezTo>
                    <a:pt x="3477" y="6079"/>
                    <a:pt x="3572" y="6127"/>
                    <a:pt x="3656" y="6127"/>
                  </a:cubicBezTo>
                  <a:cubicBezTo>
                    <a:pt x="3751" y="6127"/>
                    <a:pt x="3834" y="6091"/>
                    <a:pt x="3894" y="6020"/>
                  </a:cubicBezTo>
                  <a:lnTo>
                    <a:pt x="4144" y="5769"/>
                  </a:lnTo>
                  <a:lnTo>
                    <a:pt x="4430" y="5900"/>
                  </a:lnTo>
                  <a:cubicBezTo>
                    <a:pt x="4489" y="5936"/>
                    <a:pt x="4537" y="5996"/>
                    <a:pt x="4537" y="6067"/>
                  </a:cubicBezTo>
                  <a:lnTo>
                    <a:pt x="4537" y="6198"/>
                  </a:lnTo>
                  <a:cubicBezTo>
                    <a:pt x="4537" y="6293"/>
                    <a:pt x="4608" y="6365"/>
                    <a:pt x="4704" y="6365"/>
                  </a:cubicBezTo>
                  <a:cubicBezTo>
                    <a:pt x="4787" y="6365"/>
                    <a:pt x="4858" y="6293"/>
                    <a:pt x="4858" y="6198"/>
                  </a:cubicBezTo>
                  <a:lnTo>
                    <a:pt x="4858" y="6067"/>
                  </a:lnTo>
                  <a:cubicBezTo>
                    <a:pt x="4858" y="5877"/>
                    <a:pt x="4751" y="5698"/>
                    <a:pt x="4573" y="5615"/>
                  </a:cubicBezTo>
                  <a:lnTo>
                    <a:pt x="4180" y="5412"/>
                  </a:lnTo>
                  <a:lnTo>
                    <a:pt x="4180" y="5400"/>
                  </a:lnTo>
                  <a:lnTo>
                    <a:pt x="4180" y="5162"/>
                  </a:lnTo>
                  <a:cubicBezTo>
                    <a:pt x="4382" y="5007"/>
                    <a:pt x="4513" y="4757"/>
                    <a:pt x="4513" y="4472"/>
                  </a:cubicBezTo>
                  <a:lnTo>
                    <a:pt x="4513" y="4126"/>
                  </a:lnTo>
                  <a:cubicBezTo>
                    <a:pt x="4513" y="3757"/>
                    <a:pt x="4215" y="3448"/>
                    <a:pt x="3834" y="3448"/>
                  </a:cubicBezTo>
                  <a:lnTo>
                    <a:pt x="3489" y="3448"/>
                  </a:lnTo>
                  <a:cubicBezTo>
                    <a:pt x="3120" y="3448"/>
                    <a:pt x="2810" y="3745"/>
                    <a:pt x="2810" y="4126"/>
                  </a:cubicBezTo>
                  <a:lnTo>
                    <a:pt x="2810" y="4472"/>
                  </a:lnTo>
                  <a:cubicBezTo>
                    <a:pt x="2810" y="4757"/>
                    <a:pt x="2941" y="5007"/>
                    <a:pt x="3156" y="5162"/>
                  </a:cubicBezTo>
                  <a:lnTo>
                    <a:pt x="3156" y="5400"/>
                  </a:lnTo>
                  <a:lnTo>
                    <a:pt x="3156" y="5412"/>
                  </a:lnTo>
                  <a:lnTo>
                    <a:pt x="2751" y="5615"/>
                  </a:lnTo>
                  <a:cubicBezTo>
                    <a:pt x="2572" y="5710"/>
                    <a:pt x="2465" y="5877"/>
                    <a:pt x="2465" y="6067"/>
                  </a:cubicBezTo>
                  <a:lnTo>
                    <a:pt x="2465" y="6674"/>
                  </a:lnTo>
                  <a:cubicBezTo>
                    <a:pt x="1882" y="6448"/>
                    <a:pt x="1382" y="6055"/>
                    <a:pt x="1001" y="5543"/>
                  </a:cubicBezTo>
                  <a:cubicBezTo>
                    <a:pt x="572" y="4960"/>
                    <a:pt x="370" y="4269"/>
                    <a:pt x="382" y="3531"/>
                  </a:cubicBezTo>
                  <a:cubicBezTo>
                    <a:pt x="393" y="2721"/>
                    <a:pt x="727" y="1924"/>
                    <a:pt x="1322" y="1317"/>
                  </a:cubicBezTo>
                  <a:cubicBezTo>
                    <a:pt x="1894" y="709"/>
                    <a:pt x="2668" y="364"/>
                    <a:pt x="3489" y="316"/>
                  </a:cubicBezTo>
                  <a:cubicBezTo>
                    <a:pt x="3536" y="315"/>
                    <a:pt x="3583" y="314"/>
                    <a:pt x="3630" y="314"/>
                  </a:cubicBezTo>
                  <a:close/>
                  <a:moveTo>
                    <a:pt x="4156" y="8436"/>
                  </a:moveTo>
                  <a:lnTo>
                    <a:pt x="4156" y="8794"/>
                  </a:lnTo>
                  <a:lnTo>
                    <a:pt x="3120" y="8806"/>
                  </a:lnTo>
                  <a:cubicBezTo>
                    <a:pt x="3120" y="8806"/>
                    <a:pt x="3108" y="8806"/>
                    <a:pt x="3108" y="8794"/>
                  </a:cubicBezTo>
                  <a:lnTo>
                    <a:pt x="3108" y="8436"/>
                  </a:lnTo>
                  <a:close/>
                  <a:moveTo>
                    <a:pt x="3645" y="0"/>
                  </a:moveTo>
                  <a:cubicBezTo>
                    <a:pt x="3573" y="0"/>
                    <a:pt x="3501" y="3"/>
                    <a:pt x="3430" y="7"/>
                  </a:cubicBezTo>
                  <a:cubicBezTo>
                    <a:pt x="2525" y="54"/>
                    <a:pt x="1679" y="435"/>
                    <a:pt x="1036" y="1114"/>
                  </a:cubicBezTo>
                  <a:cubicBezTo>
                    <a:pt x="393" y="1769"/>
                    <a:pt x="36" y="2626"/>
                    <a:pt x="12" y="3531"/>
                  </a:cubicBezTo>
                  <a:cubicBezTo>
                    <a:pt x="1" y="4341"/>
                    <a:pt x="239" y="5103"/>
                    <a:pt x="715" y="5734"/>
                  </a:cubicBezTo>
                  <a:cubicBezTo>
                    <a:pt x="1144" y="6317"/>
                    <a:pt x="1751" y="6782"/>
                    <a:pt x="2441" y="7020"/>
                  </a:cubicBezTo>
                  <a:lnTo>
                    <a:pt x="2441" y="7591"/>
                  </a:lnTo>
                  <a:cubicBezTo>
                    <a:pt x="2441" y="7734"/>
                    <a:pt x="2477" y="7865"/>
                    <a:pt x="2560" y="7972"/>
                  </a:cubicBezTo>
                  <a:lnTo>
                    <a:pt x="2715" y="8222"/>
                  </a:lnTo>
                  <a:cubicBezTo>
                    <a:pt x="2763" y="8282"/>
                    <a:pt x="2775" y="8353"/>
                    <a:pt x="2775" y="8413"/>
                  </a:cubicBezTo>
                  <a:lnTo>
                    <a:pt x="2775" y="8770"/>
                  </a:lnTo>
                  <a:cubicBezTo>
                    <a:pt x="2775" y="8948"/>
                    <a:pt x="2929" y="9103"/>
                    <a:pt x="3108" y="9103"/>
                  </a:cubicBezTo>
                  <a:lnTo>
                    <a:pt x="4144" y="9103"/>
                  </a:lnTo>
                  <a:cubicBezTo>
                    <a:pt x="4323" y="9103"/>
                    <a:pt x="4477" y="8948"/>
                    <a:pt x="4477" y="8770"/>
                  </a:cubicBezTo>
                  <a:lnTo>
                    <a:pt x="4477" y="8413"/>
                  </a:lnTo>
                  <a:cubicBezTo>
                    <a:pt x="4477" y="8341"/>
                    <a:pt x="4489" y="8282"/>
                    <a:pt x="4537" y="8222"/>
                  </a:cubicBezTo>
                  <a:lnTo>
                    <a:pt x="4704" y="7972"/>
                  </a:lnTo>
                  <a:cubicBezTo>
                    <a:pt x="4775" y="7853"/>
                    <a:pt x="4823" y="7734"/>
                    <a:pt x="4823" y="7591"/>
                  </a:cubicBezTo>
                  <a:lnTo>
                    <a:pt x="4823" y="7151"/>
                  </a:lnTo>
                  <a:cubicBezTo>
                    <a:pt x="4823" y="7079"/>
                    <a:pt x="4858" y="6996"/>
                    <a:pt x="4942" y="6984"/>
                  </a:cubicBezTo>
                  <a:cubicBezTo>
                    <a:pt x="5608" y="6722"/>
                    <a:pt x="6168" y="6270"/>
                    <a:pt x="6585" y="5674"/>
                  </a:cubicBezTo>
                  <a:cubicBezTo>
                    <a:pt x="7001" y="5067"/>
                    <a:pt x="7228" y="4353"/>
                    <a:pt x="7228" y="3626"/>
                  </a:cubicBezTo>
                  <a:cubicBezTo>
                    <a:pt x="7240" y="2614"/>
                    <a:pt x="6835" y="1686"/>
                    <a:pt x="6108" y="995"/>
                  </a:cubicBezTo>
                  <a:cubicBezTo>
                    <a:pt x="5434" y="354"/>
                    <a:pt x="4566" y="0"/>
                    <a:pt x="36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31"/>
            <p:cNvSpPr/>
            <p:nvPr/>
          </p:nvSpPr>
          <p:spPr>
            <a:xfrm>
              <a:off x="4886264" y="3536706"/>
              <a:ext cx="48919" cy="10662"/>
            </a:xfrm>
            <a:custGeom>
              <a:avLst/>
              <a:gdLst/>
              <a:ahLst/>
              <a:cxnLst/>
              <a:rect l="l" t="t" r="r" b="b"/>
              <a:pathLst>
                <a:path w="1537" h="335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34"/>
                    <a:pt x="167" y="334"/>
                  </a:cubicBezTo>
                  <a:lnTo>
                    <a:pt x="1370" y="334"/>
                  </a:lnTo>
                  <a:cubicBezTo>
                    <a:pt x="1465" y="334"/>
                    <a:pt x="1536" y="251"/>
                    <a:pt x="1536" y="167"/>
                  </a:cubicBezTo>
                  <a:cubicBezTo>
                    <a:pt x="1536" y="60"/>
                    <a:pt x="1465" y="1"/>
                    <a:pt x="13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31"/>
            <p:cNvSpPr/>
            <p:nvPr/>
          </p:nvSpPr>
          <p:spPr>
            <a:xfrm>
              <a:off x="5187894" y="3536706"/>
              <a:ext cx="48919" cy="10662"/>
            </a:xfrm>
            <a:custGeom>
              <a:avLst/>
              <a:gdLst/>
              <a:ahLst/>
              <a:cxnLst/>
              <a:rect l="l" t="t" r="r" b="b"/>
              <a:pathLst>
                <a:path w="1537" h="335" extrusionOk="0">
                  <a:moveTo>
                    <a:pt x="167" y="1"/>
                  </a:moveTo>
                  <a:cubicBezTo>
                    <a:pt x="84" y="1"/>
                    <a:pt x="1" y="72"/>
                    <a:pt x="1" y="167"/>
                  </a:cubicBezTo>
                  <a:cubicBezTo>
                    <a:pt x="1" y="251"/>
                    <a:pt x="84" y="334"/>
                    <a:pt x="167" y="334"/>
                  </a:cubicBezTo>
                  <a:lnTo>
                    <a:pt x="1370" y="334"/>
                  </a:lnTo>
                  <a:cubicBezTo>
                    <a:pt x="1465" y="334"/>
                    <a:pt x="1537" y="251"/>
                    <a:pt x="1537" y="167"/>
                  </a:cubicBezTo>
                  <a:cubicBezTo>
                    <a:pt x="1537" y="60"/>
                    <a:pt x="1465" y="1"/>
                    <a:pt x="13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31"/>
            <p:cNvSpPr/>
            <p:nvPr/>
          </p:nvSpPr>
          <p:spPr>
            <a:xfrm>
              <a:off x="5056414" y="3366174"/>
              <a:ext cx="10248" cy="48919"/>
            </a:xfrm>
            <a:custGeom>
              <a:avLst/>
              <a:gdLst/>
              <a:ahLst/>
              <a:cxnLst/>
              <a:rect l="l" t="t" r="r" b="b"/>
              <a:pathLst>
                <a:path w="322" h="1537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1370"/>
                  </a:lnTo>
                  <a:cubicBezTo>
                    <a:pt x="0" y="1465"/>
                    <a:pt x="72" y="1537"/>
                    <a:pt x="167" y="1537"/>
                  </a:cubicBezTo>
                  <a:cubicBezTo>
                    <a:pt x="250" y="1537"/>
                    <a:pt x="322" y="1465"/>
                    <a:pt x="322" y="1370"/>
                  </a:cubicBezTo>
                  <a:lnTo>
                    <a:pt x="322" y="168"/>
                  </a:lnTo>
                  <a:cubicBezTo>
                    <a:pt x="322" y="72"/>
                    <a:pt x="250" y="1"/>
                    <a:pt x="1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31"/>
            <p:cNvSpPr/>
            <p:nvPr/>
          </p:nvSpPr>
          <p:spPr>
            <a:xfrm>
              <a:off x="4978723" y="3650744"/>
              <a:ext cx="22757" cy="29249"/>
            </a:xfrm>
            <a:custGeom>
              <a:avLst/>
              <a:gdLst/>
              <a:ahLst/>
              <a:cxnLst/>
              <a:rect l="l" t="t" r="r" b="b"/>
              <a:pathLst>
                <a:path w="715" h="919" extrusionOk="0">
                  <a:moveTo>
                    <a:pt x="525" y="1"/>
                  </a:moveTo>
                  <a:cubicBezTo>
                    <a:pt x="470" y="1"/>
                    <a:pt x="413" y="30"/>
                    <a:pt x="381" y="85"/>
                  </a:cubicBezTo>
                  <a:lnTo>
                    <a:pt x="48" y="680"/>
                  </a:lnTo>
                  <a:cubicBezTo>
                    <a:pt x="0" y="752"/>
                    <a:pt x="24" y="859"/>
                    <a:pt x="108" y="894"/>
                  </a:cubicBezTo>
                  <a:cubicBezTo>
                    <a:pt x="131" y="918"/>
                    <a:pt x="167" y="918"/>
                    <a:pt x="179" y="918"/>
                  </a:cubicBezTo>
                  <a:cubicBezTo>
                    <a:pt x="239" y="918"/>
                    <a:pt x="286" y="883"/>
                    <a:pt x="310" y="835"/>
                  </a:cubicBezTo>
                  <a:lnTo>
                    <a:pt x="655" y="240"/>
                  </a:lnTo>
                  <a:cubicBezTo>
                    <a:pt x="715" y="156"/>
                    <a:pt x="703" y="61"/>
                    <a:pt x="608" y="25"/>
                  </a:cubicBezTo>
                  <a:cubicBezTo>
                    <a:pt x="583" y="9"/>
                    <a:pt x="554" y="1"/>
                    <a:pt x="5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31"/>
            <p:cNvSpPr/>
            <p:nvPr/>
          </p:nvSpPr>
          <p:spPr>
            <a:xfrm>
              <a:off x="5121597" y="3403380"/>
              <a:ext cx="22757" cy="29154"/>
            </a:xfrm>
            <a:custGeom>
              <a:avLst/>
              <a:gdLst/>
              <a:ahLst/>
              <a:cxnLst/>
              <a:rect l="l" t="t" r="r" b="b"/>
              <a:pathLst>
                <a:path w="715" h="916" extrusionOk="0">
                  <a:moveTo>
                    <a:pt x="537" y="1"/>
                  </a:moveTo>
                  <a:cubicBezTo>
                    <a:pt x="476" y="1"/>
                    <a:pt x="418" y="33"/>
                    <a:pt x="393" y="82"/>
                  </a:cubicBezTo>
                  <a:lnTo>
                    <a:pt x="48" y="677"/>
                  </a:lnTo>
                  <a:cubicBezTo>
                    <a:pt x="0" y="749"/>
                    <a:pt x="36" y="856"/>
                    <a:pt x="107" y="904"/>
                  </a:cubicBezTo>
                  <a:cubicBezTo>
                    <a:pt x="143" y="915"/>
                    <a:pt x="167" y="915"/>
                    <a:pt x="179" y="915"/>
                  </a:cubicBezTo>
                  <a:cubicBezTo>
                    <a:pt x="238" y="915"/>
                    <a:pt x="286" y="880"/>
                    <a:pt x="322" y="844"/>
                  </a:cubicBezTo>
                  <a:lnTo>
                    <a:pt x="655" y="249"/>
                  </a:lnTo>
                  <a:cubicBezTo>
                    <a:pt x="715" y="165"/>
                    <a:pt x="691" y="70"/>
                    <a:pt x="619" y="22"/>
                  </a:cubicBezTo>
                  <a:cubicBezTo>
                    <a:pt x="593" y="8"/>
                    <a:pt x="565" y="1"/>
                    <a:pt x="5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31"/>
            <p:cNvSpPr/>
            <p:nvPr/>
          </p:nvSpPr>
          <p:spPr>
            <a:xfrm>
              <a:off x="4922643" y="3459842"/>
              <a:ext cx="31095" cy="21197"/>
            </a:xfrm>
            <a:custGeom>
              <a:avLst/>
              <a:gdLst/>
              <a:ahLst/>
              <a:cxnLst/>
              <a:rect l="l" t="t" r="r" b="b"/>
              <a:pathLst>
                <a:path w="977" h="666" extrusionOk="0">
                  <a:moveTo>
                    <a:pt x="199" y="1"/>
                  </a:moveTo>
                  <a:cubicBezTo>
                    <a:pt x="141" y="1"/>
                    <a:pt x="81" y="33"/>
                    <a:pt x="48" y="82"/>
                  </a:cubicBezTo>
                  <a:cubicBezTo>
                    <a:pt x="0" y="153"/>
                    <a:pt x="36" y="261"/>
                    <a:pt x="108" y="308"/>
                  </a:cubicBezTo>
                  <a:lnTo>
                    <a:pt x="703" y="642"/>
                  </a:lnTo>
                  <a:cubicBezTo>
                    <a:pt x="739" y="665"/>
                    <a:pt x="762" y="665"/>
                    <a:pt x="774" y="665"/>
                  </a:cubicBezTo>
                  <a:cubicBezTo>
                    <a:pt x="834" y="665"/>
                    <a:pt x="881" y="630"/>
                    <a:pt x="917" y="582"/>
                  </a:cubicBezTo>
                  <a:cubicBezTo>
                    <a:pt x="977" y="511"/>
                    <a:pt x="941" y="404"/>
                    <a:pt x="870" y="368"/>
                  </a:cubicBezTo>
                  <a:lnTo>
                    <a:pt x="274" y="23"/>
                  </a:lnTo>
                  <a:cubicBezTo>
                    <a:pt x="252" y="8"/>
                    <a:pt x="226" y="1"/>
                    <a:pt x="1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31"/>
            <p:cNvSpPr/>
            <p:nvPr/>
          </p:nvSpPr>
          <p:spPr>
            <a:xfrm>
              <a:off x="5169720" y="3602334"/>
              <a:ext cx="30714" cy="21197"/>
            </a:xfrm>
            <a:custGeom>
              <a:avLst/>
              <a:gdLst/>
              <a:ahLst/>
              <a:cxnLst/>
              <a:rect l="l" t="t" r="r" b="b"/>
              <a:pathLst>
                <a:path w="965" h="666" extrusionOk="0">
                  <a:moveTo>
                    <a:pt x="187" y="1"/>
                  </a:moveTo>
                  <a:cubicBezTo>
                    <a:pt x="129" y="1"/>
                    <a:pt x="69" y="33"/>
                    <a:pt x="36" y="82"/>
                  </a:cubicBezTo>
                  <a:cubicBezTo>
                    <a:pt x="0" y="153"/>
                    <a:pt x="24" y="260"/>
                    <a:pt x="95" y="308"/>
                  </a:cubicBezTo>
                  <a:lnTo>
                    <a:pt x="691" y="653"/>
                  </a:lnTo>
                  <a:cubicBezTo>
                    <a:pt x="727" y="665"/>
                    <a:pt x="750" y="665"/>
                    <a:pt x="774" y="665"/>
                  </a:cubicBezTo>
                  <a:cubicBezTo>
                    <a:pt x="834" y="665"/>
                    <a:pt x="869" y="629"/>
                    <a:pt x="905" y="594"/>
                  </a:cubicBezTo>
                  <a:cubicBezTo>
                    <a:pt x="965" y="510"/>
                    <a:pt x="953" y="415"/>
                    <a:pt x="857" y="368"/>
                  </a:cubicBezTo>
                  <a:lnTo>
                    <a:pt x="262" y="22"/>
                  </a:lnTo>
                  <a:cubicBezTo>
                    <a:pt x="240" y="7"/>
                    <a:pt x="214" y="1"/>
                    <a:pt x="1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31"/>
            <p:cNvSpPr/>
            <p:nvPr/>
          </p:nvSpPr>
          <p:spPr>
            <a:xfrm>
              <a:off x="5121597" y="3650744"/>
              <a:ext cx="22757" cy="29249"/>
            </a:xfrm>
            <a:custGeom>
              <a:avLst/>
              <a:gdLst/>
              <a:ahLst/>
              <a:cxnLst/>
              <a:rect l="l" t="t" r="r" b="b"/>
              <a:pathLst>
                <a:path w="715" h="919" extrusionOk="0">
                  <a:moveTo>
                    <a:pt x="190" y="1"/>
                  </a:moveTo>
                  <a:cubicBezTo>
                    <a:pt x="161" y="1"/>
                    <a:pt x="132" y="9"/>
                    <a:pt x="107" y="25"/>
                  </a:cubicBezTo>
                  <a:cubicBezTo>
                    <a:pt x="36" y="61"/>
                    <a:pt x="0" y="168"/>
                    <a:pt x="48" y="240"/>
                  </a:cubicBezTo>
                  <a:lnTo>
                    <a:pt x="393" y="835"/>
                  </a:lnTo>
                  <a:cubicBezTo>
                    <a:pt x="417" y="883"/>
                    <a:pt x="476" y="918"/>
                    <a:pt x="524" y="918"/>
                  </a:cubicBezTo>
                  <a:cubicBezTo>
                    <a:pt x="560" y="918"/>
                    <a:pt x="584" y="918"/>
                    <a:pt x="595" y="894"/>
                  </a:cubicBezTo>
                  <a:cubicBezTo>
                    <a:pt x="691" y="859"/>
                    <a:pt x="715" y="752"/>
                    <a:pt x="679" y="680"/>
                  </a:cubicBezTo>
                  <a:lnTo>
                    <a:pt x="334" y="85"/>
                  </a:lnTo>
                  <a:cubicBezTo>
                    <a:pt x="302" y="30"/>
                    <a:pt x="245" y="1"/>
                    <a:pt x="19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31"/>
            <p:cNvSpPr/>
            <p:nvPr/>
          </p:nvSpPr>
          <p:spPr>
            <a:xfrm>
              <a:off x="4978723" y="3403380"/>
              <a:ext cx="22757" cy="29154"/>
            </a:xfrm>
            <a:custGeom>
              <a:avLst/>
              <a:gdLst/>
              <a:ahLst/>
              <a:cxnLst/>
              <a:rect l="l" t="t" r="r" b="b"/>
              <a:pathLst>
                <a:path w="715" h="916" extrusionOk="0">
                  <a:moveTo>
                    <a:pt x="182" y="1"/>
                  </a:moveTo>
                  <a:cubicBezTo>
                    <a:pt x="156" y="1"/>
                    <a:pt x="130" y="8"/>
                    <a:pt x="108" y="22"/>
                  </a:cubicBezTo>
                  <a:cubicBezTo>
                    <a:pt x="24" y="70"/>
                    <a:pt x="0" y="177"/>
                    <a:pt x="48" y="249"/>
                  </a:cubicBezTo>
                  <a:lnTo>
                    <a:pt x="381" y="844"/>
                  </a:lnTo>
                  <a:cubicBezTo>
                    <a:pt x="417" y="892"/>
                    <a:pt x="477" y="915"/>
                    <a:pt x="524" y="915"/>
                  </a:cubicBezTo>
                  <a:cubicBezTo>
                    <a:pt x="548" y="915"/>
                    <a:pt x="584" y="915"/>
                    <a:pt x="596" y="904"/>
                  </a:cubicBezTo>
                  <a:cubicBezTo>
                    <a:pt x="703" y="856"/>
                    <a:pt x="715" y="749"/>
                    <a:pt x="667" y="677"/>
                  </a:cubicBezTo>
                  <a:lnTo>
                    <a:pt x="322" y="82"/>
                  </a:lnTo>
                  <a:cubicBezTo>
                    <a:pt x="297" y="33"/>
                    <a:pt x="239" y="1"/>
                    <a:pt x="1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31"/>
            <p:cNvSpPr/>
            <p:nvPr/>
          </p:nvSpPr>
          <p:spPr>
            <a:xfrm>
              <a:off x="5169720" y="3459842"/>
              <a:ext cx="30714" cy="21197"/>
            </a:xfrm>
            <a:custGeom>
              <a:avLst/>
              <a:gdLst/>
              <a:ahLst/>
              <a:cxnLst/>
              <a:rect l="l" t="t" r="r" b="b"/>
              <a:pathLst>
                <a:path w="965" h="666" extrusionOk="0">
                  <a:moveTo>
                    <a:pt x="771" y="1"/>
                  </a:moveTo>
                  <a:cubicBezTo>
                    <a:pt x="744" y="1"/>
                    <a:pt x="717" y="8"/>
                    <a:pt x="691" y="23"/>
                  </a:cubicBezTo>
                  <a:lnTo>
                    <a:pt x="95" y="368"/>
                  </a:lnTo>
                  <a:cubicBezTo>
                    <a:pt x="24" y="404"/>
                    <a:pt x="0" y="511"/>
                    <a:pt x="36" y="582"/>
                  </a:cubicBezTo>
                  <a:cubicBezTo>
                    <a:pt x="72" y="630"/>
                    <a:pt x="131" y="665"/>
                    <a:pt x="179" y="665"/>
                  </a:cubicBezTo>
                  <a:cubicBezTo>
                    <a:pt x="203" y="665"/>
                    <a:pt x="238" y="665"/>
                    <a:pt x="250" y="642"/>
                  </a:cubicBezTo>
                  <a:lnTo>
                    <a:pt x="846" y="308"/>
                  </a:lnTo>
                  <a:cubicBezTo>
                    <a:pt x="953" y="261"/>
                    <a:pt x="965" y="153"/>
                    <a:pt x="917" y="82"/>
                  </a:cubicBezTo>
                  <a:cubicBezTo>
                    <a:pt x="884" y="33"/>
                    <a:pt x="829" y="1"/>
                    <a:pt x="7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31"/>
            <p:cNvSpPr/>
            <p:nvPr/>
          </p:nvSpPr>
          <p:spPr>
            <a:xfrm>
              <a:off x="4922643" y="3602334"/>
              <a:ext cx="31095" cy="21197"/>
            </a:xfrm>
            <a:custGeom>
              <a:avLst/>
              <a:gdLst/>
              <a:ahLst/>
              <a:cxnLst/>
              <a:rect l="l" t="t" r="r" b="b"/>
              <a:pathLst>
                <a:path w="977" h="666" extrusionOk="0">
                  <a:moveTo>
                    <a:pt x="778" y="1"/>
                  </a:moveTo>
                  <a:cubicBezTo>
                    <a:pt x="751" y="1"/>
                    <a:pt x="725" y="7"/>
                    <a:pt x="703" y="22"/>
                  </a:cubicBezTo>
                  <a:lnTo>
                    <a:pt x="108" y="368"/>
                  </a:lnTo>
                  <a:cubicBezTo>
                    <a:pt x="36" y="415"/>
                    <a:pt x="0" y="510"/>
                    <a:pt x="48" y="594"/>
                  </a:cubicBezTo>
                  <a:cubicBezTo>
                    <a:pt x="84" y="629"/>
                    <a:pt x="131" y="665"/>
                    <a:pt x="179" y="665"/>
                  </a:cubicBezTo>
                  <a:cubicBezTo>
                    <a:pt x="215" y="665"/>
                    <a:pt x="238" y="665"/>
                    <a:pt x="262" y="653"/>
                  </a:cubicBezTo>
                  <a:lnTo>
                    <a:pt x="858" y="308"/>
                  </a:lnTo>
                  <a:cubicBezTo>
                    <a:pt x="941" y="260"/>
                    <a:pt x="977" y="153"/>
                    <a:pt x="929" y="82"/>
                  </a:cubicBezTo>
                  <a:cubicBezTo>
                    <a:pt x="896" y="33"/>
                    <a:pt x="836" y="1"/>
                    <a:pt x="7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31"/>
            <p:cNvSpPr/>
            <p:nvPr/>
          </p:nvSpPr>
          <p:spPr>
            <a:xfrm>
              <a:off x="5077993" y="3451758"/>
              <a:ext cx="70912" cy="62637"/>
            </a:xfrm>
            <a:custGeom>
              <a:avLst/>
              <a:gdLst/>
              <a:ahLst/>
              <a:cxnLst/>
              <a:rect l="l" t="t" r="r" b="b"/>
              <a:pathLst>
                <a:path w="2228" h="1968" extrusionOk="0">
                  <a:moveTo>
                    <a:pt x="186" y="1"/>
                  </a:moveTo>
                  <a:cubicBezTo>
                    <a:pt x="104" y="1"/>
                    <a:pt x="35" y="47"/>
                    <a:pt x="25" y="122"/>
                  </a:cubicBezTo>
                  <a:cubicBezTo>
                    <a:pt x="1" y="217"/>
                    <a:pt x="49" y="300"/>
                    <a:pt x="144" y="312"/>
                  </a:cubicBezTo>
                  <a:cubicBezTo>
                    <a:pt x="930" y="527"/>
                    <a:pt x="1584" y="1098"/>
                    <a:pt x="1894" y="1860"/>
                  </a:cubicBezTo>
                  <a:cubicBezTo>
                    <a:pt x="1930" y="1920"/>
                    <a:pt x="1989" y="1967"/>
                    <a:pt x="2049" y="1967"/>
                  </a:cubicBezTo>
                  <a:cubicBezTo>
                    <a:pt x="2061" y="1967"/>
                    <a:pt x="2085" y="1967"/>
                    <a:pt x="2108" y="1955"/>
                  </a:cubicBezTo>
                  <a:cubicBezTo>
                    <a:pt x="2192" y="1908"/>
                    <a:pt x="2227" y="1812"/>
                    <a:pt x="2192" y="1729"/>
                  </a:cubicBezTo>
                  <a:cubicBezTo>
                    <a:pt x="1846" y="884"/>
                    <a:pt x="1108" y="229"/>
                    <a:pt x="215" y="3"/>
                  </a:cubicBezTo>
                  <a:cubicBezTo>
                    <a:pt x="206" y="1"/>
                    <a:pt x="196" y="1"/>
                    <a:pt x="1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3490" name="Picture 2" descr="15 Waiting Memes That Even the Most Patient Person Can Relate to">
            <a:extLst>
              <a:ext uri="{FF2B5EF4-FFF2-40B4-BE49-F238E27FC236}">
                <a16:creationId xmlns:a16="http://schemas.microsoft.com/office/drawing/2014/main" id="{BD7D4749-595B-433B-B097-84674D55F4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5474" y="3074876"/>
            <a:ext cx="3674666" cy="2068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808060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0"/>
          <p:cNvSpPr txBox="1">
            <a:spLocks noGrp="1"/>
          </p:cNvSpPr>
          <p:nvPr>
            <p:ph type="title"/>
          </p:nvPr>
        </p:nvSpPr>
        <p:spPr>
          <a:xfrm>
            <a:off x="4136066" y="2667913"/>
            <a:ext cx="4815705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Additional Improvements done </a:t>
            </a:r>
          </a:p>
        </p:txBody>
      </p:sp>
      <p:sp>
        <p:nvSpPr>
          <p:cNvPr id="212" name="Google Shape;212;p30"/>
          <p:cNvSpPr txBox="1">
            <a:spLocks noGrp="1"/>
          </p:cNvSpPr>
          <p:nvPr>
            <p:ph type="title" idx="2"/>
          </p:nvPr>
        </p:nvSpPr>
        <p:spPr>
          <a:xfrm>
            <a:off x="4047175" y="1561813"/>
            <a:ext cx="1977000" cy="110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8641517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11;p30">
            <a:extLst>
              <a:ext uri="{FF2B5EF4-FFF2-40B4-BE49-F238E27FC236}">
                <a16:creationId xmlns:a16="http://schemas.microsoft.com/office/drawing/2014/main" id="{D751A5C2-DD79-4237-9DA4-FB8CE919CA4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0" y="1995401"/>
            <a:ext cx="4529046" cy="115269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No </a:t>
            </a:r>
            <a:br>
              <a:rPr lang="en-US" sz="3600" dirty="0"/>
            </a:br>
            <a:r>
              <a:rPr lang="en-US" sz="3600" dirty="0"/>
              <a:t>Improvements!</a:t>
            </a:r>
          </a:p>
        </p:txBody>
      </p:sp>
      <p:pic>
        <p:nvPicPr>
          <p:cNvPr id="64514" name="Picture 2" descr="Lean Memes: Yoda, Lean Sensei He Is">
            <a:extLst>
              <a:ext uri="{FF2B5EF4-FFF2-40B4-BE49-F238E27FC236}">
                <a16:creationId xmlns:a16="http://schemas.microsoft.com/office/drawing/2014/main" id="{CC3C4E82-207C-4DE7-8101-1D28C270A8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714" y="243220"/>
            <a:ext cx="4044743" cy="4657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940746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463D364-F54E-46E7-AEBE-46B9FE32C14D}"/>
              </a:ext>
            </a:extLst>
          </p:cNvPr>
          <p:cNvSpPr txBox="1"/>
          <p:nvPr/>
        </p:nvSpPr>
        <p:spPr>
          <a:xfrm>
            <a:off x="1499190" y="1140589"/>
            <a:ext cx="6145619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0349"/>
              </a:buClr>
              <a:buSzPts val="6000"/>
              <a:buFont typeface="Michroma"/>
              <a:buNone/>
              <a:tabLst/>
              <a:defRPr/>
            </a:pPr>
            <a:r>
              <a:rPr kumimoji="0" lang="en-US" sz="6000" b="1" i="0" u="none" strike="noStrike" kern="0" cap="none" spc="0" normalizeH="0" baseline="0" noProof="0" dirty="0">
                <a:ln>
                  <a:noFill/>
                </a:ln>
                <a:solidFill>
                  <a:srgbClr val="B690F0"/>
                </a:solidFill>
                <a:effectLst/>
                <a:uLnTx/>
                <a:uFillTx/>
                <a:latin typeface="Michroma"/>
                <a:sym typeface="Michroma"/>
              </a:rPr>
              <a:t>Face Emotion Recognition</a:t>
            </a:r>
          </a:p>
        </p:txBody>
      </p:sp>
    </p:spTree>
    <p:extLst>
      <p:ext uri="{BB962C8B-B14F-4D97-AF65-F5344CB8AC3E}">
        <p14:creationId xmlns:p14="http://schemas.microsoft.com/office/powerpoint/2010/main" val="278121884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94;p28">
            <a:extLst>
              <a:ext uri="{FF2B5EF4-FFF2-40B4-BE49-F238E27FC236}">
                <a16:creationId xmlns:a16="http://schemas.microsoft.com/office/drawing/2014/main" id="{A7F5581B-FB83-4091-91DD-50E92244E20B}"/>
              </a:ext>
            </a:extLst>
          </p:cNvPr>
          <p:cNvSpPr txBox="1">
            <a:spLocks/>
          </p:cNvSpPr>
          <p:nvPr/>
        </p:nvSpPr>
        <p:spPr>
          <a:xfrm>
            <a:off x="6298496" y="4265646"/>
            <a:ext cx="2845504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b="1" dirty="0">
                <a:solidFill>
                  <a:srgbClr val="FFFFFF"/>
                </a:solidFill>
                <a:latin typeface="Michroma"/>
                <a:sym typeface="Michroma"/>
              </a:rPr>
              <a:t>Classes     : 8</a:t>
            </a:r>
          </a:p>
          <a:p>
            <a:r>
              <a:rPr lang="en-US" b="1" dirty="0">
                <a:solidFill>
                  <a:srgbClr val="FFFFFF"/>
                </a:solidFill>
                <a:latin typeface="Michroma"/>
                <a:sym typeface="Michroma"/>
              </a:rPr>
              <a:t>Dimension: 48*48*1</a:t>
            </a:r>
          </a:p>
          <a:p>
            <a:r>
              <a:rPr lang="en-US" b="1" dirty="0">
                <a:solidFill>
                  <a:srgbClr val="FFFFFF"/>
                </a:solidFill>
                <a:latin typeface="Michroma"/>
                <a:sym typeface="Michroma"/>
              </a:rPr>
              <a:t>Samples   : 30,000</a:t>
            </a:r>
            <a:endParaRPr lang="en-US" dirty="0"/>
          </a:p>
        </p:txBody>
      </p:sp>
      <p:pic>
        <p:nvPicPr>
          <p:cNvPr id="70658" name="Picture 2" descr="Selected examples of the original FER2013 dataset. | Download Scientific  Diagram">
            <a:extLst>
              <a:ext uri="{FF2B5EF4-FFF2-40B4-BE49-F238E27FC236}">
                <a16:creationId xmlns:a16="http://schemas.microsoft.com/office/drawing/2014/main" id="{B0213B88-015B-4E09-8ECE-2F9C6B891A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090" y="611634"/>
            <a:ext cx="8597820" cy="2880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522976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0"/>
          <p:cNvSpPr txBox="1">
            <a:spLocks noGrp="1"/>
          </p:cNvSpPr>
          <p:nvPr>
            <p:ph type="title"/>
          </p:nvPr>
        </p:nvSpPr>
        <p:spPr>
          <a:xfrm>
            <a:off x="4136066" y="2667913"/>
            <a:ext cx="4815705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ichroma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hroma"/>
                <a:sym typeface="Michroma"/>
              </a:rPr>
              <a:t>Deep Learning Architecture</a:t>
            </a:r>
            <a:br>
              <a:rPr kumimoji="0" lang="en-US" sz="4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hroma"/>
                <a:sym typeface="Michroma"/>
              </a:rPr>
            </a:br>
            <a:endParaRPr kumimoji="0" lang="en-US" sz="40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hroma"/>
              <a:sym typeface="Michroma"/>
            </a:endParaRPr>
          </a:p>
        </p:txBody>
      </p:sp>
      <p:sp>
        <p:nvSpPr>
          <p:cNvPr id="212" name="Google Shape;212;p30"/>
          <p:cNvSpPr txBox="1">
            <a:spLocks noGrp="1"/>
          </p:cNvSpPr>
          <p:nvPr>
            <p:ph type="title" idx="2"/>
          </p:nvPr>
        </p:nvSpPr>
        <p:spPr>
          <a:xfrm>
            <a:off x="4047175" y="1561813"/>
            <a:ext cx="1977000" cy="110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57441283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0"/>
          <p:cNvSpPr txBox="1">
            <a:spLocks noGrp="1"/>
          </p:cNvSpPr>
          <p:nvPr>
            <p:ph type="title"/>
          </p:nvPr>
        </p:nvSpPr>
        <p:spPr>
          <a:xfrm>
            <a:off x="4136066" y="2667913"/>
            <a:ext cx="4815705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indent="0" algn="l" rtl="0">
              <a:spcBef>
                <a:spcPts val="0"/>
              </a:spcBef>
              <a:spcAft>
                <a:spcPts val="0"/>
              </a:spcAft>
            </a:pPr>
            <a:r>
              <a:rPr lang="en-US" sz="4000" b="1" i="0" dirty="0">
                <a:solidFill>
                  <a:srgbClr val="FFFFFF"/>
                </a:solidFill>
                <a:effectLst/>
                <a:latin typeface="Michroma" panose="020B0604020202020204" charset="0"/>
                <a:ea typeface="Michroma" panose="020B0604020202020204" charset="0"/>
                <a:cs typeface="Michroma" panose="020B0604020202020204" charset="0"/>
              </a:rPr>
              <a:t>Accuracy Measures before AL</a:t>
            </a:r>
            <a:endParaRPr lang="en-US" dirty="0">
              <a:effectLst/>
            </a:endParaRPr>
          </a:p>
        </p:txBody>
      </p:sp>
      <p:sp>
        <p:nvSpPr>
          <p:cNvPr id="212" name="Google Shape;212;p30"/>
          <p:cNvSpPr txBox="1">
            <a:spLocks noGrp="1"/>
          </p:cNvSpPr>
          <p:nvPr>
            <p:ph type="title" idx="2"/>
          </p:nvPr>
        </p:nvSpPr>
        <p:spPr>
          <a:xfrm>
            <a:off x="4047175" y="1561813"/>
            <a:ext cx="1977000" cy="110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1277881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9"/>
          <p:cNvSpPr txBox="1">
            <a:spLocks noGrp="1"/>
          </p:cNvSpPr>
          <p:nvPr>
            <p:ph type="title"/>
          </p:nvPr>
        </p:nvSpPr>
        <p:spPr>
          <a:xfrm flipH="1">
            <a:off x="4749300" y="673100"/>
            <a:ext cx="3681600" cy="105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Resnet Architecture</a:t>
            </a:r>
            <a:endParaRPr dirty="0"/>
          </a:p>
        </p:txBody>
      </p:sp>
      <p:sp>
        <p:nvSpPr>
          <p:cNvPr id="205" name="Google Shape;205;p29"/>
          <p:cNvSpPr txBox="1">
            <a:spLocks noGrp="1"/>
          </p:cNvSpPr>
          <p:nvPr>
            <p:ph type="subTitle" idx="1"/>
          </p:nvPr>
        </p:nvSpPr>
        <p:spPr>
          <a:xfrm flipH="1">
            <a:off x="4749300" y="1749392"/>
            <a:ext cx="3681600" cy="27469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ECECEC"/>
                </a:solidFill>
                <a:effectLst/>
                <a:latin typeface="Open Sans" panose="020B0606030504020204" pitchFamily="2" charset="0"/>
                <a:ea typeface="Open Sans" panose="020B0606030504020204" pitchFamily="2" charset="0"/>
                <a:cs typeface="Open Sans" panose="020B0606030504020204" pitchFamily="2" charset="0"/>
              </a:rPr>
              <a:t>Innovation</a:t>
            </a:r>
            <a:r>
              <a:rPr lang="en-US" b="0" i="0" dirty="0">
                <a:solidFill>
                  <a:srgbClr val="ECECEC"/>
                </a:solidFill>
                <a:effectLst/>
                <a:latin typeface="Open Sans" panose="020B0606030504020204" pitchFamily="2" charset="0"/>
                <a:ea typeface="Open Sans" panose="020B0606030504020204" pitchFamily="2" charset="0"/>
                <a:cs typeface="Open Sans" panose="020B0606030504020204" pitchFamily="2" charset="0"/>
              </a:rPr>
              <a:t>: Introduces residual connections for deep network training.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ECECEC"/>
              </a:solidFill>
              <a:effectLst/>
              <a:latin typeface="Open Sans" panose="020B0606030504020204" pitchFamily="2" charset="0"/>
              <a:ea typeface="Open Sans" panose="020B0606030504020204" pitchFamily="2" charset="0"/>
              <a:cs typeface="Open Sans" panose="020B0606030504020204" pitchFamily="2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ECECEC"/>
                </a:solidFill>
                <a:effectLst/>
                <a:latin typeface="Open Sans" panose="020B0606030504020204" pitchFamily="2" charset="0"/>
                <a:ea typeface="Open Sans" panose="020B0606030504020204" pitchFamily="2" charset="0"/>
                <a:cs typeface="Open Sans" panose="020B0606030504020204" pitchFamily="2" charset="0"/>
              </a:rPr>
              <a:t>Architecture</a:t>
            </a:r>
            <a:r>
              <a:rPr lang="en-US" b="0" i="0" dirty="0">
                <a:solidFill>
                  <a:srgbClr val="ECECEC"/>
                </a:solidFill>
                <a:effectLst/>
                <a:latin typeface="Open Sans" panose="020B0606030504020204" pitchFamily="2" charset="0"/>
                <a:ea typeface="Open Sans" panose="020B0606030504020204" pitchFamily="2" charset="0"/>
                <a:cs typeface="Open Sans" panose="020B0606030504020204" pitchFamily="2" charset="0"/>
              </a:rPr>
              <a:t>: 50 layers structured around residual blocks. (50M Parameters)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ECECEC"/>
              </a:solidFill>
              <a:effectLst/>
              <a:latin typeface="Open Sans" panose="020B0606030504020204" pitchFamily="2" charset="0"/>
              <a:ea typeface="Open Sans" panose="020B0606030504020204" pitchFamily="2" charset="0"/>
              <a:cs typeface="Open Sans" panose="020B0606030504020204" pitchFamily="2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ECECEC"/>
                </a:solidFill>
                <a:effectLst/>
                <a:latin typeface="Open Sans" panose="020B0606030504020204" pitchFamily="2" charset="0"/>
                <a:ea typeface="Open Sans" panose="020B0606030504020204" pitchFamily="2" charset="0"/>
                <a:cs typeface="Open Sans" panose="020B0606030504020204" pitchFamily="2" charset="0"/>
              </a:rPr>
              <a:t>Efficiency</a:t>
            </a:r>
            <a:r>
              <a:rPr lang="en-US" b="0" i="0" dirty="0">
                <a:solidFill>
                  <a:srgbClr val="ECECEC"/>
                </a:solidFill>
                <a:effectLst/>
                <a:latin typeface="Open Sans" panose="020B0606030504020204" pitchFamily="2" charset="0"/>
                <a:ea typeface="Open Sans" panose="020B0606030504020204" pitchFamily="2" charset="0"/>
                <a:cs typeface="Open Sans" panose="020B0606030504020204" pitchFamily="2" charset="0"/>
              </a:rPr>
              <a:t>: Allows efficient learning of complex representations.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ECECEC"/>
              </a:solidFill>
              <a:effectLst/>
              <a:latin typeface="Open Sans" panose="020B0606030504020204" pitchFamily="2" charset="0"/>
              <a:ea typeface="Open Sans" panose="020B0606030504020204" pitchFamily="2" charset="0"/>
              <a:cs typeface="Open Sans" panose="020B0606030504020204" pitchFamily="2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ECECEC"/>
                </a:solidFill>
                <a:effectLst/>
                <a:latin typeface="Open Sans" panose="020B0606030504020204" pitchFamily="2" charset="0"/>
                <a:ea typeface="Open Sans" panose="020B0606030504020204" pitchFamily="2" charset="0"/>
                <a:cs typeface="Open Sans" panose="020B0606030504020204" pitchFamily="2" charset="0"/>
              </a:rPr>
              <a:t>Performance</a:t>
            </a:r>
            <a:r>
              <a:rPr lang="en-US" b="0" i="0" dirty="0">
                <a:solidFill>
                  <a:srgbClr val="ECECEC"/>
                </a:solidFill>
                <a:effectLst/>
                <a:latin typeface="Open Sans" panose="020B0606030504020204" pitchFamily="2" charset="0"/>
                <a:ea typeface="Open Sans" panose="020B0606030504020204" pitchFamily="2" charset="0"/>
                <a:cs typeface="Open Sans" panose="020B0606030504020204" pitchFamily="2" charset="0"/>
              </a:rPr>
              <a:t>: State-of-the-art results in image classification.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ECECEC"/>
              </a:solidFill>
              <a:effectLst/>
              <a:latin typeface="Open Sans" panose="020B0606030504020204" pitchFamily="2" charset="0"/>
              <a:ea typeface="Open Sans" panose="020B0606030504020204" pitchFamily="2" charset="0"/>
              <a:cs typeface="Open Sans" panose="020B0606030504020204" pitchFamily="2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ECECEC"/>
                </a:solidFill>
                <a:effectLst/>
                <a:latin typeface="Open Sans" panose="020B0606030504020204" pitchFamily="2" charset="0"/>
                <a:ea typeface="Open Sans" panose="020B0606030504020204" pitchFamily="2" charset="0"/>
                <a:cs typeface="Open Sans" panose="020B0606030504020204" pitchFamily="2" charset="0"/>
              </a:rPr>
              <a:t>Applicability</a:t>
            </a:r>
            <a:r>
              <a:rPr lang="en-US" b="0" i="0" dirty="0">
                <a:solidFill>
                  <a:srgbClr val="ECECEC"/>
                </a:solidFill>
                <a:effectLst/>
                <a:latin typeface="Open Sans" panose="020B0606030504020204" pitchFamily="2" charset="0"/>
                <a:ea typeface="Open Sans" panose="020B0606030504020204" pitchFamily="2" charset="0"/>
                <a:cs typeface="Open Sans" panose="020B0606030504020204" pitchFamily="2" charset="0"/>
              </a:rPr>
              <a:t>: Widely used across various computer vision tasks.</a:t>
            </a:r>
          </a:p>
        </p:txBody>
      </p:sp>
      <p:pic>
        <p:nvPicPr>
          <p:cNvPr id="206" name="Google Shape;206;p29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33404"/>
          <a:stretch/>
        </p:blipFill>
        <p:spPr>
          <a:xfrm>
            <a:off x="713225" y="794525"/>
            <a:ext cx="3551700" cy="3554400"/>
          </a:xfrm>
          <a:prstGeom prst="ellipse">
            <a:avLst/>
          </a:prstGeom>
        </p:spPr>
      </p:pic>
      <p:pic>
        <p:nvPicPr>
          <p:cNvPr id="86020" name="Picture 4" descr="I'm BACK dID YOU MISS ME? - Willy Wonka Sarcasm Meme Meme Generator">
            <a:extLst>
              <a:ext uri="{FF2B5EF4-FFF2-40B4-BE49-F238E27FC236}">
                <a16:creationId xmlns:a16="http://schemas.microsoft.com/office/drawing/2014/main" id="{38C1CF6C-F4BA-48E2-8312-9BD2F928C6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100" y="795607"/>
            <a:ext cx="3551825" cy="3553318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394804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21;p31">
            <a:extLst>
              <a:ext uri="{FF2B5EF4-FFF2-40B4-BE49-F238E27FC236}">
                <a16:creationId xmlns:a16="http://schemas.microsoft.com/office/drawing/2014/main" id="{C8B392C8-58BD-4134-AAB0-2DDA80B0D99C}"/>
              </a:ext>
            </a:extLst>
          </p:cNvPr>
          <p:cNvSpPr txBox="1">
            <a:spLocks/>
          </p:cNvSpPr>
          <p:nvPr/>
        </p:nvSpPr>
        <p:spPr>
          <a:xfrm>
            <a:off x="6188149" y="2023954"/>
            <a:ext cx="2872298" cy="109558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ichroma"/>
              <a:buNone/>
              <a:tabLst/>
              <a:defRPr/>
            </a:pP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hroma"/>
              <a:sym typeface="Michrom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388389-F7F7-46CD-81E8-B29092C9CEFA}"/>
              </a:ext>
            </a:extLst>
          </p:cNvPr>
          <p:cNvSpPr txBox="1"/>
          <p:nvPr/>
        </p:nvSpPr>
        <p:spPr>
          <a:xfrm>
            <a:off x="83553" y="32591"/>
            <a:ext cx="7995684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0349"/>
              </a:buClr>
              <a:buSzPts val="6000"/>
              <a:buFont typeface="Michroma"/>
              <a:buNone/>
              <a:tabLst/>
              <a:defRPr/>
            </a:pPr>
            <a:r>
              <a:rPr kumimoji="0" 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B690F0"/>
                </a:solidFill>
                <a:effectLst/>
                <a:uLnTx/>
                <a:uFillTx/>
                <a:latin typeface="Michroma"/>
                <a:sym typeface="Michroma"/>
              </a:rPr>
              <a:t>Before Active Learning: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0349"/>
              </a:buClr>
              <a:buSzPts val="6000"/>
              <a:buFont typeface="Michroma"/>
              <a:buNone/>
              <a:tabLst/>
              <a:defRPr/>
            </a:pPr>
            <a:endParaRPr kumimoji="0" lang="en-US" sz="3600" b="1" i="0" u="none" strike="noStrike" kern="0" cap="none" spc="0" normalizeH="0" baseline="0" noProof="0" dirty="0">
              <a:ln>
                <a:noFill/>
              </a:ln>
              <a:solidFill>
                <a:srgbClr val="B690F0"/>
              </a:solidFill>
              <a:effectLst/>
              <a:uLnTx/>
              <a:uFillTx/>
              <a:latin typeface="Michroma"/>
              <a:sym typeface="Michroma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0349"/>
              </a:buClr>
              <a:buSzPts val="6000"/>
              <a:buFont typeface="Michroma"/>
              <a:buNone/>
              <a:tabLst/>
              <a:defRPr/>
            </a:pPr>
            <a:r>
              <a:rPr kumimoji="0" 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B690F0"/>
                </a:solidFill>
                <a:effectLst/>
                <a:uLnTx/>
                <a:uFillTx/>
                <a:latin typeface="Michroma"/>
                <a:sym typeface="Michroma"/>
              </a:rPr>
              <a:t>Training loss: 1.930 Training accuracy: 0.233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0349"/>
              </a:buClr>
              <a:buSzPts val="6000"/>
              <a:buFont typeface="Michroma"/>
              <a:buNone/>
              <a:tabLst/>
              <a:defRPr/>
            </a:pPr>
            <a:r>
              <a:rPr kumimoji="0" 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B690F0"/>
                </a:solidFill>
                <a:effectLst/>
                <a:uLnTx/>
                <a:uFillTx/>
                <a:latin typeface="Michroma"/>
                <a:sym typeface="Michroma"/>
              </a:rPr>
              <a:t>Testing Loss: 8.017 Testing accuracy: 0.258  F1 Score: 0.258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0349"/>
              </a:buClr>
              <a:buSzPts val="6000"/>
              <a:buFont typeface="Michroma"/>
              <a:buNone/>
              <a:tabLst/>
              <a:defRPr/>
            </a:pPr>
            <a:r>
              <a:rPr kumimoji="0" 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B690F0"/>
                </a:solidFill>
                <a:effectLst/>
                <a:uLnTx/>
                <a:uFillTx/>
                <a:latin typeface="Michroma"/>
                <a:sym typeface="Michroma"/>
              </a:rPr>
              <a:t>Precision: 0.258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0349"/>
              </a:buClr>
              <a:buSzPts val="6000"/>
              <a:buFont typeface="Michroma"/>
              <a:buNone/>
              <a:tabLst/>
              <a:defRPr/>
            </a:pPr>
            <a:r>
              <a:rPr kumimoji="0" 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B690F0"/>
                </a:solidFill>
                <a:effectLst/>
                <a:uLnTx/>
                <a:uFillTx/>
                <a:latin typeface="Michroma"/>
                <a:sym typeface="Michroma"/>
              </a:rPr>
              <a:t>Recall: 0.258</a:t>
            </a:r>
          </a:p>
        </p:txBody>
      </p:sp>
    </p:spTree>
    <p:extLst>
      <p:ext uri="{BB962C8B-B14F-4D97-AF65-F5344CB8AC3E}">
        <p14:creationId xmlns:p14="http://schemas.microsoft.com/office/powerpoint/2010/main" val="8582243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21;p31">
            <a:extLst>
              <a:ext uri="{FF2B5EF4-FFF2-40B4-BE49-F238E27FC236}">
                <a16:creationId xmlns:a16="http://schemas.microsoft.com/office/drawing/2014/main" id="{C8B392C8-58BD-4134-AAB0-2DDA80B0D99C}"/>
              </a:ext>
            </a:extLst>
          </p:cNvPr>
          <p:cNvSpPr txBox="1">
            <a:spLocks/>
          </p:cNvSpPr>
          <p:nvPr/>
        </p:nvSpPr>
        <p:spPr>
          <a:xfrm>
            <a:off x="6188149" y="2023954"/>
            <a:ext cx="2872298" cy="109558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ichroma"/>
              <a:buNone/>
              <a:tabLst/>
              <a:defRPr/>
            </a:pPr>
            <a:r>
              <a:rPr kumimoji="0" 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hroma"/>
                <a:sym typeface="Michroma"/>
              </a:rPr>
              <a:t>Confusion Matrix</a:t>
            </a:r>
          </a:p>
        </p:txBody>
      </p:sp>
      <p:pic>
        <p:nvPicPr>
          <p:cNvPr id="36866" name="Picture 2">
            <a:extLst>
              <a:ext uri="{FF2B5EF4-FFF2-40B4-BE49-F238E27FC236}">
                <a16:creationId xmlns:a16="http://schemas.microsoft.com/office/drawing/2014/main" id="{2B0E7613-E74B-420F-86F1-866E1BB772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489" y="98221"/>
            <a:ext cx="5847907" cy="4947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20988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042" name="Picture 2">
            <a:extLst>
              <a:ext uri="{FF2B5EF4-FFF2-40B4-BE49-F238E27FC236}">
                <a16:creationId xmlns:a16="http://schemas.microsoft.com/office/drawing/2014/main" id="{D6F094F1-2C00-4EA8-A8DE-CD3D804A29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121" y="202406"/>
            <a:ext cx="5769743" cy="4738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221;p31">
            <a:extLst>
              <a:ext uri="{FF2B5EF4-FFF2-40B4-BE49-F238E27FC236}">
                <a16:creationId xmlns:a16="http://schemas.microsoft.com/office/drawing/2014/main" id="{AFF1B34E-082E-4659-9E1A-23CFD4577207}"/>
              </a:ext>
            </a:extLst>
          </p:cNvPr>
          <p:cNvSpPr txBox="1">
            <a:spLocks/>
          </p:cNvSpPr>
          <p:nvPr/>
        </p:nvSpPr>
        <p:spPr>
          <a:xfrm>
            <a:off x="6356763" y="2117432"/>
            <a:ext cx="2617116" cy="90863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ichroma"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hroma"/>
                <a:sym typeface="Michroma"/>
              </a:rPr>
              <a:t>Evaluation Metrics</a:t>
            </a:r>
          </a:p>
        </p:txBody>
      </p:sp>
    </p:spTree>
    <p:extLst>
      <p:ext uri="{BB962C8B-B14F-4D97-AF65-F5344CB8AC3E}">
        <p14:creationId xmlns:p14="http://schemas.microsoft.com/office/powerpoint/2010/main" val="125258385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21;p31">
            <a:extLst>
              <a:ext uri="{FF2B5EF4-FFF2-40B4-BE49-F238E27FC236}">
                <a16:creationId xmlns:a16="http://schemas.microsoft.com/office/drawing/2014/main" id="{C8B392C8-58BD-4134-AAB0-2DDA80B0D99C}"/>
              </a:ext>
            </a:extLst>
          </p:cNvPr>
          <p:cNvSpPr txBox="1">
            <a:spLocks/>
          </p:cNvSpPr>
          <p:nvPr/>
        </p:nvSpPr>
        <p:spPr>
          <a:xfrm>
            <a:off x="5879805" y="1956391"/>
            <a:ext cx="3136604" cy="105305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ichroma"/>
              <a:buNone/>
              <a:tabLst/>
              <a:defRPr/>
            </a:pPr>
            <a:r>
              <a:rPr kumimoji="0" 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hroma"/>
                <a:sym typeface="Michroma"/>
              </a:rPr>
              <a:t>Visual Evaluation</a:t>
            </a:r>
          </a:p>
        </p:txBody>
      </p:sp>
      <p:pic>
        <p:nvPicPr>
          <p:cNvPr id="88066" name="Picture 2">
            <a:extLst>
              <a:ext uri="{FF2B5EF4-FFF2-40B4-BE49-F238E27FC236}">
                <a16:creationId xmlns:a16="http://schemas.microsoft.com/office/drawing/2014/main" id="{1F2C8643-19E6-40AD-89DA-9AB632E775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566" y="142210"/>
            <a:ext cx="5533951" cy="4859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873662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21;p31">
            <a:extLst>
              <a:ext uri="{FF2B5EF4-FFF2-40B4-BE49-F238E27FC236}">
                <a16:creationId xmlns:a16="http://schemas.microsoft.com/office/drawing/2014/main" id="{C8B392C8-58BD-4134-AAB0-2DDA80B0D99C}"/>
              </a:ext>
            </a:extLst>
          </p:cNvPr>
          <p:cNvSpPr txBox="1">
            <a:spLocks/>
          </p:cNvSpPr>
          <p:nvPr/>
        </p:nvSpPr>
        <p:spPr>
          <a:xfrm>
            <a:off x="5794745" y="1967024"/>
            <a:ext cx="3136604" cy="105305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ichroma"/>
              <a:buNone/>
              <a:tabLst/>
              <a:defRPr/>
            </a:pPr>
            <a:r>
              <a:rPr kumimoji="0" 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hroma"/>
                <a:sym typeface="Michroma"/>
              </a:rPr>
              <a:t>Confusion Matrix</a:t>
            </a:r>
          </a:p>
        </p:txBody>
      </p:sp>
      <p:pic>
        <p:nvPicPr>
          <p:cNvPr id="89090" name="Picture 2">
            <a:extLst>
              <a:ext uri="{FF2B5EF4-FFF2-40B4-BE49-F238E27FC236}">
                <a16:creationId xmlns:a16="http://schemas.microsoft.com/office/drawing/2014/main" id="{7C5B323F-C445-41EC-8290-5BAC3A3C9F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591" y="188172"/>
            <a:ext cx="5545497" cy="4767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333346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0"/>
          <p:cNvSpPr txBox="1">
            <a:spLocks noGrp="1"/>
          </p:cNvSpPr>
          <p:nvPr>
            <p:ph type="title"/>
          </p:nvPr>
        </p:nvSpPr>
        <p:spPr>
          <a:xfrm>
            <a:off x="4136066" y="2667913"/>
            <a:ext cx="4815705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Effect of each AL strategy</a:t>
            </a:r>
          </a:p>
        </p:txBody>
      </p:sp>
      <p:sp>
        <p:nvSpPr>
          <p:cNvPr id="212" name="Google Shape;212;p30"/>
          <p:cNvSpPr txBox="1">
            <a:spLocks noGrp="1"/>
          </p:cNvSpPr>
          <p:nvPr>
            <p:ph type="title" idx="2"/>
          </p:nvPr>
        </p:nvSpPr>
        <p:spPr>
          <a:xfrm>
            <a:off x="4047175" y="1561813"/>
            <a:ext cx="1977000" cy="110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8805761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21;p31">
            <a:extLst>
              <a:ext uri="{FF2B5EF4-FFF2-40B4-BE49-F238E27FC236}">
                <a16:creationId xmlns:a16="http://schemas.microsoft.com/office/drawing/2014/main" id="{C8B392C8-58BD-4134-AAB0-2DDA80B0D99C}"/>
              </a:ext>
            </a:extLst>
          </p:cNvPr>
          <p:cNvSpPr txBox="1">
            <a:spLocks/>
          </p:cNvSpPr>
          <p:nvPr/>
        </p:nvSpPr>
        <p:spPr>
          <a:xfrm>
            <a:off x="6399293" y="2352899"/>
            <a:ext cx="2617116" cy="43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ichroma"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hroma"/>
                <a:sym typeface="Michroma"/>
              </a:rPr>
              <a:t>Accuracy</a:t>
            </a:r>
          </a:p>
        </p:txBody>
      </p:sp>
      <p:pic>
        <p:nvPicPr>
          <p:cNvPr id="65540" name="Picture 4">
            <a:extLst>
              <a:ext uri="{FF2B5EF4-FFF2-40B4-BE49-F238E27FC236}">
                <a16:creationId xmlns:a16="http://schemas.microsoft.com/office/drawing/2014/main" id="{B3224300-BEA2-4320-A1B8-0FE16A83EA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556" y="187052"/>
            <a:ext cx="5562822" cy="4769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159835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21;p31">
            <a:extLst>
              <a:ext uri="{FF2B5EF4-FFF2-40B4-BE49-F238E27FC236}">
                <a16:creationId xmlns:a16="http://schemas.microsoft.com/office/drawing/2014/main" id="{C8B392C8-58BD-4134-AAB0-2DDA80B0D99C}"/>
              </a:ext>
            </a:extLst>
          </p:cNvPr>
          <p:cNvSpPr txBox="1">
            <a:spLocks/>
          </p:cNvSpPr>
          <p:nvPr/>
        </p:nvSpPr>
        <p:spPr>
          <a:xfrm>
            <a:off x="6282334" y="2352898"/>
            <a:ext cx="2617116" cy="43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ichroma"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hroma"/>
                <a:sym typeface="Michroma"/>
              </a:rPr>
              <a:t>Precision</a:t>
            </a:r>
          </a:p>
        </p:txBody>
      </p:sp>
      <p:pic>
        <p:nvPicPr>
          <p:cNvPr id="66564" name="Picture 4">
            <a:extLst>
              <a:ext uri="{FF2B5EF4-FFF2-40B4-BE49-F238E27FC236}">
                <a16:creationId xmlns:a16="http://schemas.microsoft.com/office/drawing/2014/main" id="{72F3BFD5-9AFB-48EC-8019-EFEFF917F9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550" y="155145"/>
            <a:ext cx="5637249" cy="4833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864231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21;p31">
            <a:extLst>
              <a:ext uri="{FF2B5EF4-FFF2-40B4-BE49-F238E27FC236}">
                <a16:creationId xmlns:a16="http://schemas.microsoft.com/office/drawing/2014/main" id="{C8B392C8-58BD-4134-AAB0-2DDA80B0D99C}"/>
              </a:ext>
            </a:extLst>
          </p:cNvPr>
          <p:cNvSpPr txBox="1">
            <a:spLocks/>
          </p:cNvSpPr>
          <p:nvPr/>
        </p:nvSpPr>
        <p:spPr>
          <a:xfrm>
            <a:off x="6241798" y="2352899"/>
            <a:ext cx="2617116" cy="43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ichroma"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hroma"/>
                <a:sym typeface="Michroma"/>
              </a:rPr>
              <a:t>Recall</a:t>
            </a:r>
          </a:p>
        </p:txBody>
      </p:sp>
      <p:pic>
        <p:nvPicPr>
          <p:cNvPr id="67588" name="Picture 4">
            <a:extLst>
              <a:ext uri="{FF2B5EF4-FFF2-40B4-BE49-F238E27FC236}">
                <a16:creationId xmlns:a16="http://schemas.microsoft.com/office/drawing/2014/main" id="{54B301D2-49C2-4269-AE20-F20FB02A67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086" y="142209"/>
            <a:ext cx="5667426" cy="4859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634678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21;p31">
            <a:extLst>
              <a:ext uri="{FF2B5EF4-FFF2-40B4-BE49-F238E27FC236}">
                <a16:creationId xmlns:a16="http://schemas.microsoft.com/office/drawing/2014/main" id="{C8B392C8-58BD-4134-AAB0-2DDA80B0D99C}"/>
              </a:ext>
            </a:extLst>
          </p:cNvPr>
          <p:cNvSpPr txBox="1">
            <a:spLocks/>
          </p:cNvSpPr>
          <p:nvPr/>
        </p:nvSpPr>
        <p:spPr>
          <a:xfrm>
            <a:off x="6399293" y="2352899"/>
            <a:ext cx="2617116" cy="43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ichroma"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hroma"/>
                <a:sym typeface="Michroma"/>
              </a:rPr>
              <a:t>F1 Score</a:t>
            </a:r>
          </a:p>
        </p:txBody>
      </p:sp>
      <p:pic>
        <p:nvPicPr>
          <p:cNvPr id="68612" name="Picture 4">
            <a:extLst>
              <a:ext uri="{FF2B5EF4-FFF2-40B4-BE49-F238E27FC236}">
                <a16:creationId xmlns:a16="http://schemas.microsoft.com/office/drawing/2014/main" id="{72D7F833-CA5A-47EA-9258-94C4D0DD70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591" y="110312"/>
            <a:ext cx="5741834" cy="4922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95680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21;p31">
            <a:extLst>
              <a:ext uri="{FF2B5EF4-FFF2-40B4-BE49-F238E27FC236}">
                <a16:creationId xmlns:a16="http://schemas.microsoft.com/office/drawing/2014/main" id="{C8B392C8-58BD-4134-AAB0-2DDA80B0D99C}"/>
              </a:ext>
            </a:extLst>
          </p:cNvPr>
          <p:cNvSpPr txBox="1">
            <a:spLocks/>
          </p:cNvSpPr>
          <p:nvPr/>
        </p:nvSpPr>
        <p:spPr>
          <a:xfrm>
            <a:off x="6399293" y="2352899"/>
            <a:ext cx="2617116" cy="43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ichroma"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hroma"/>
                <a:sym typeface="Michroma"/>
              </a:rPr>
              <a:t>Loss</a:t>
            </a:r>
          </a:p>
        </p:txBody>
      </p:sp>
      <p:pic>
        <p:nvPicPr>
          <p:cNvPr id="90114" name="Picture 2">
            <a:extLst>
              <a:ext uri="{FF2B5EF4-FFF2-40B4-BE49-F238E27FC236}">
                <a16:creationId xmlns:a16="http://schemas.microsoft.com/office/drawing/2014/main" id="{91CFCB62-DD56-4F3E-9352-74E851C90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572" y="169197"/>
            <a:ext cx="5490276" cy="4805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207280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21;p31">
            <a:extLst>
              <a:ext uri="{FF2B5EF4-FFF2-40B4-BE49-F238E27FC236}">
                <a16:creationId xmlns:a16="http://schemas.microsoft.com/office/drawing/2014/main" id="{C8B392C8-58BD-4134-AAB0-2DDA80B0D99C}"/>
              </a:ext>
            </a:extLst>
          </p:cNvPr>
          <p:cNvSpPr txBox="1">
            <a:spLocks/>
          </p:cNvSpPr>
          <p:nvPr/>
        </p:nvSpPr>
        <p:spPr>
          <a:xfrm>
            <a:off x="6188149" y="2023954"/>
            <a:ext cx="2872298" cy="109558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ichroma"/>
              <a:buNone/>
              <a:tabLst/>
              <a:defRPr/>
            </a:pP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hroma"/>
              <a:sym typeface="Michrom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388389-F7F7-46CD-81E8-B29092C9CEFA}"/>
              </a:ext>
            </a:extLst>
          </p:cNvPr>
          <p:cNvSpPr txBox="1"/>
          <p:nvPr/>
        </p:nvSpPr>
        <p:spPr>
          <a:xfrm>
            <a:off x="574158" y="309590"/>
            <a:ext cx="7995684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0349"/>
              </a:buClr>
              <a:buSzPts val="6000"/>
              <a:buFont typeface="Michroma"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B690F0"/>
                </a:solidFill>
                <a:effectLst/>
                <a:uLnTx/>
                <a:uFillTx/>
                <a:latin typeface="Michroma"/>
                <a:sym typeface="Michroma"/>
              </a:rPr>
              <a:t>After 10 Cycles: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0349"/>
              </a:buClr>
              <a:buSzPts val="6000"/>
              <a:buFont typeface="Michroma"/>
              <a:buNone/>
              <a:tabLst/>
              <a:defRPr/>
            </a:pPr>
            <a:endParaRPr kumimoji="0" lang="en-US" sz="2400" b="1" i="0" u="none" strike="noStrike" kern="0" cap="none" spc="0" normalizeH="0" baseline="0" noProof="0" dirty="0">
              <a:ln>
                <a:noFill/>
              </a:ln>
              <a:solidFill>
                <a:srgbClr val="B690F0"/>
              </a:solidFill>
              <a:effectLst/>
              <a:uLnTx/>
              <a:uFillTx/>
              <a:latin typeface="Michroma"/>
              <a:sym typeface="Michroma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0349"/>
              </a:buClr>
              <a:buSzPts val="6000"/>
              <a:buFont typeface="Michroma"/>
              <a:buNone/>
              <a:tabLst/>
              <a:defRPr/>
            </a:pPr>
            <a:endParaRPr lang="en-US" sz="2400" b="1" dirty="0">
              <a:solidFill>
                <a:srgbClr val="B690F0"/>
              </a:solidFill>
              <a:latin typeface="Michroma"/>
              <a:sym typeface="Michroma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0349"/>
              </a:buClr>
              <a:buSzPts val="6000"/>
              <a:buFont typeface="Michroma"/>
              <a:buNone/>
              <a:tabLst/>
              <a:defRPr/>
            </a:pPr>
            <a:endParaRPr kumimoji="0" lang="en-US" sz="2400" b="1" i="0" u="none" strike="noStrike" kern="0" cap="none" spc="0" normalizeH="0" baseline="0" noProof="0" dirty="0">
              <a:ln>
                <a:noFill/>
              </a:ln>
              <a:solidFill>
                <a:srgbClr val="B690F0"/>
              </a:solidFill>
              <a:effectLst/>
              <a:uLnTx/>
              <a:uFillTx/>
              <a:latin typeface="Michroma"/>
              <a:sym typeface="Michroma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0349"/>
              </a:buClr>
              <a:buSzPts val="6000"/>
              <a:buFont typeface="Michroma"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B690F0"/>
                </a:solidFill>
                <a:effectLst/>
                <a:uLnTx/>
                <a:uFillTx/>
                <a:latin typeface="Michroma"/>
                <a:sym typeface="Michroma"/>
              </a:rPr>
              <a:t>Random        : 0.2622417211532593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0349"/>
              </a:buClr>
              <a:buSzPts val="6000"/>
              <a:buFont typeface="Michroma"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B690F0"/>
                </a:solidFill>
                <a:effectLst/>
                <a:uLnTx/>
                <a:uFillTx/>
                <a:latin typeface="Michroma"/>
                <a:sym typeface="Michroma"/>
              </a:rPr>
              <a:t>Uncertainty: 0.29733937978744507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0349"/>
              </a:buClr>
              <a:buSzPts val="6000"/>
              <a:buFont typeface="Michroma"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B690F0"/>
                </a:solidFill>
                <a:effectLst/>
                <a:uLnTx/>
                <a:uFillTx/>
                <a:latin typeface="Michroma"/>
                <a:sym typeface="Michroma"/>
              </a:rPr>
              <a:t>Margin           : 0.29691481590270996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0349"/>
              </a:buClr>
              <a:buSzPts val="6000"/>
              <a:buFont typeface="Michroma"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B690F0"/>
                </a:solidFill>
                <a:effectLst/>
                <a:uLnTx/>
                <a:uFillTx/>
                <a:latin typeface="Michroma"/>
                <a:sym typeface="Michroma"/>
              </a:rPr>
              <a:t>Entropy         : 0.30455702543258667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0349"/>
              </a:buClr>
              <a:buSzPts val="6000"/>
              <a:buFont typeface="Michroma"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B690F0"/>
                </a:solidFill>
                <a:effectLst/>
                <a:uLnTx/>
                <a:uFillTx/>
                <a:latin typeface="Michroma"/>
                <a:sym typeface="Michroma"/>
              </a:rPr>
              <a:t>Committee : 0.27087461948394775</a:t>
            </a:r>
          </a:p>
        </p:txBody>
      </p:sp>
    </p:spTree>
    <p:extLst>
      <p:ext uri="{BB962C8B-B14F-4D97-AF65-F5344CB8AC3E}">
        <p14:creationId xmlns:p14="http://schemas.microsoft.com/office/powerpoint/2010/main" val="2072460483"/>
      </p:ext>
    </p:extLst>
  </p:cSld>
  <p:clrMapOvr>
    <a:masterClrMapping/>
  </p:clrMapOvr>
</p:sld>
</file>

<file path=ppt/theme/theme1.xml><?xml version="1.0" encoding="utf-8"?>
<a:theme xmlns:a="http://schemas.openxmlformats.org/drawingml/2006/main" name="AI Capability Control Pitch Deck by Slidesgo">
  <a:themeElements>
    <a:clrScheme name="Simple Light">
      <a:dk1>
        <a:srgbClr val="FFFFFF"/>
      </a:dk1>
      <a:lt1>
        <a:srgbClr val="1D0349"/>
      </a:lt1>
      <a:dk2>
        <a:srgbClr val="5D0CDA"/>
      </a:dk2>
      <a:lt2>
        <a:srgbClr val="783AD5"/>
      </a:lt2>
      <a:accent1>
        <a:srgbClr val="B690F0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E2A47"/>
      </a:dk1>
      <a:lt1>
        <a:srgbClr val="FFFFFF"/>
      </a:lt1>
      <a:dk2>
        <a:srgbClr val="869FB2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891</TotalTime>
  <Words>965</Words>
  <Application>Microsoft Office PowerPoint</Application>
  <PresentationFormat>On-screen Show (16:9)</PresentationFormat>
  <Paragraphs>263</Paragraphs>
  <Slides>111</Slides>
  <Notes>40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111</vt:i4>
      </vt:variant>
    </vt:vector>
  </HeadingPairs>
  <TitlesOfParts>
    <vt:vector size="121" baseType="lpstr">
      <vt:lpstr>Open Sans</vt:lpstr>
      <vt:lpstr>PT Sans</vt:lpstr>
      <vt:lpstr>Michroma</vt:lpstr>
      <vt:lpstr>Proxima Nova</vt:lpstr>
      <vt:lpstr>Open Sans Light</vt:lpstr>
      <vt:lpstr>Nunito Light</vt:lpstr>
      <vt:lpstr>Arial</vt:lpstr>
      <vt:lpstr>Gabriola</vt:lpstr>
      <vt:lpstr>AI Capability Control Pitch Deck by Slidesgo</vt:lpstr>
      <vt:lpstr>Slidesgo Final Pages</vt:lpstr>
      <vt:lpstr>Deep Active Learning</vt:lpstr>
      <vt:lpstr>Stanford NLP</vt:lpstr>
      <vt:lpstr>Table of contents</vt:lpstr>
      <vt:lpstr>PowerPoint Presentation</vt:lpstr>
      <vt:lpstr>PowerPoint Presentation</vt:lpstr>
      <vt:lpstr>Deep Learning Architecture </vt:lpstr>
      <vt:lpstr>Resnet Architecture</vt:lpstr>
      <vt:lpstr>Accuracy Measures before AL</vt:lpstr>
      <vt:lpstr>PowerPoint Presentation</vt:lpstr>
      <vt:lpstr>PowerPoint Presentation</vt:lpstr>
      <vt:lpstr>PowerPoint Presentation</vt:lpstr>
      <vt:lpstr>The Effect of each AL strategy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Accuracy Measures after AL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Notes and Challenges</vt:lpstr>
      <vt:lpstr>Notes and Challenges</vt:lpstr>
      <vt:lpstr>Notes and Challenges</vt:lpstr>
      <vt:lpstr>Additional Improvements done </vt:lpstr>
      <vt:lpstr>No  Improvements!</vt:lpstr>
      <vt:lpstr>PowerPoint Presentation</vt:lpstr>
      <vt:lpstr>PowerPoint Presentation</vt:lpstr>
      <vt:lpstr>Deep Learning Architecture </vt:lpstr>
      <vt:lpstr>Resnet Architecture</vt:lpstr>
      <vt:lpstr>Accuracy Measures before AL</vt:lpstr>
      <vt:lpstr>PowerPoint Presentation</vt:lpstr>
      <vt:lpstr>PowerPoint Presentation</vt:lpstr>
      <vt:lpstr>PowerPoint Presentation</vt:lpstr>
      <vt:lpstr>The Effect of each AL strategy</vt:lpstr>
      <vt:lpstr>PowerPoint Presentation</vt:lpstr>
      <vt:lpstr>PowerPoint Presentation</vt:lpstr>
      <vt:lpstr>Accuracy Measures after AL  </vt:lpstr>
      <vt:lpstr>PowerPoint Presentation</vt:lpstr>
      <vt:lpstr>PowerPoint Presentation</vt:lpstr>
      <vt:lpstr>PowerPoint Presentation</vt:lpstr>
      <vt:lpstr>PowerPoint Presentation</vt:lpstr>
      <vt:lpstr>Notes and Challenges</vt:lpstr>
      <vt:lpstr>Notes and Challenges</vt:lpstr>
      <vt:lpstr>Notes and Challenges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Additional Improvements done </vt:lpstr>
      <vt:lpstr>No  Improvements!</vt:lpstr>
      <vt:lpstr>PowerPoint Presentation</vt:lpstr>
      <vt:lpstr>PowerPoint Presentation</vt:lpstr>
      <vt:lpstr>Deep Learning Architecture </vt:lpstr>
      <vt:lpstr>Logistic Regression</vt:lpstr>
      <vt:lpstr>Accuracy Measures before AL</vt:lpstr>
      <vt:lpstr>Resnet Architecture</vt:lpstr>
      <vt:lpstr>PowerPoint Presentation</vt:lpstr>
      <vt:lpstr>PowerPoint Presentation</vt:lpstr>
      <vt:lpstr>The Effect of each AL strategy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Accuracy Measures after AL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Notes and Challenges</vt:lpstr>
      <vt:lpstr>Notes and Challenges</vt:lpstr>
      <vt:lpstr>Additional Improvements done </vt:lpstr>
      <vt:lpstr>No  Improvements!</vt:lpstr>
      <vt:lpstr>PowerPoint Presentation</vt:lpstr>
      <vt:lpstr>PowerPoint Presentation</vt:lpstr>
      <vt:lpstr>Deep Learning Architecture </vt:lpstr>
      <vt:lpstr>Accuracy Measures before AL</vt:lpstr>
      <vt:lpstr>Resnet Architecture</vt:lpstr>
      <vt:lpstr>PowerPoint Presentation</vt:lpstr>
      <vt:lpstr>PowerPoint Presentation</vt:lpstr>
      <vt:lpstr>PowerPoint Presentation</vt:lpstr>
      <vt:lpstr>PowerPoint Presentation</vt:lpstr>
      <vt:lpstr>The Effect of each AL strategy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Accuracy Measures after AL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Notes and Challenges</vt:lpstr>
      <vt:lpstr>Notes and Challenges</vt:lpstr>
      <vt:lpstr>Additional Improvements done </vt:lpstr>
      <vt:lpstr>No  Improvements!</vt:lpstr>
      <vt:lpstr>Team Members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Active Learning</dc:title>
  <dc:creator>Youssef Mohammed</dc:creator>
  <cp:lastModifiedBy>Mohamed Hisham Abdelzaher</cp:lastModifiedBy>
  <cp:revision>47</cp:revision>
  <dcterms:modified xsi:type="dcterms:W3CDTF">2024-05-05T20:52:50Z</dcterms:modified>
</cp:coreProperties>
</file>